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613" y="-314325"/>
            <a:ext cx="10563226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314325"/>
            <a:ext cx="10601326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49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2021-04-26T10:33:46Z</dcterms:created>
  <dcterms:modified xsi:type="dcterms:W3CDTF">2021-04-26T10:34:30Z</dcterms:modified>
</cp:coreProperties>
</file>