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-1\Desktop\Новая папка (3)\Screenshot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058" y="0"/>
            <a:ext cx="9597523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542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436191"/>
          </a:xfrm>
        </p:spPr>
      </p:pic>
    </p:spTree>
    <p:extLst>
      <p:ext uri="{BB962C8B-B14F-4D97-AF65-F5344CB8AC3E}">
        <p14:creationId xmlns:p14="http://schemas.microsoft.com/office/powerpoint/2010/main" val="8905807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SANZHAN</dc:creator>
  <cp:lastModifiedBy>RePack by Diakov</cp:lastModifiedBy>
  <cp:revision>1</cp:revision>
  <dcterms:created xsi:type="dcterms:W3CDTF">2021-04-26T08:43:36Z</dcterms:created>
  <dcterms:modified xsi:type="dcterms:W3CDTF">2021-04-26T08:44:44Z</dcterms:modified>
</cp:coreProperties>
</file>