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handoutMasterIdLst>
    <p:handoutMasterId r:id="rId4"/>
  </p:handoutMasterIdLst>
  <p:sldIdLst>
    <p:sldId id="256" r:id="rId2"/>
    <p:sldId id="257" r:id="rId3"/>
  </p:sldIdLst>
  <p:sldSz cx="6858000" cy="9906000" type="A4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3300" y="-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3E6C-20A6-4073-BC9E-EDE0536FA071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5131-4C0D-4D84-98E2-6175DCD3B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17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8487" cy="993046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76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9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713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746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801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004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487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57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268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44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5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15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26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59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216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890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8488" cy="993046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88081-C3A6-40CA-B35D-4693FFDB4CC9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6ECAE7DB-6FD6-41D2-843A-30616D9FF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74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457200"/>
            <a:ext cx="2322513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Поддерживайте своих детей. Фото: pixab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67944" y="-7072336"/>
            <a:ext cx="309562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96652" y="1115927"/>
            <a:ext cx="61206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для подростков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«Как быть эмоционально устойчивым»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12976" y="2207405"/>
            <a:ext cx="3384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altLang="ru-RU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7"/>
            <a:ext cx="993323" cy="1009817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92696" y="240834"/>
            <a:ext cx="61653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КГУ «РЕГИОНАЛЬНЫЙ ЦЕНТР ПСИХОЛОГИЧЕСКОЙ ПОДДЕРЖКИ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И ДОПОЛНИТЕЛЬНОГО </a:t>
            </a:r>
            <a:r>
              <a:rPr lang="kk-KZ" altLang="ru-RU" sz="12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ОБРАЗОВАНИЯ» УПРАВЛЕНИЯ ОБРАЗОВАНИЯ АКИМАТА КОСТАНАЙСКОЙ ОБЛАСТИ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56992" y="6193220"/>
            <a:ext cx="338437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/>
          </a:p>
          <a:p>
            <a:pPr algn="just"/>
            <a:endParaRPr lang="ru-RU" sz="1400" dirty="0" smtClean="0"/>
          </a:p>
          <a:p>
            <a:pPr algn="just"/>
            <a:endParaRPr lang="ru-RU" sz="1400" dirty="0"/>
          </a:p>
          <a:p>
            <a:pPr algn="just"/>
            <a:endParaRPr lang="ru-RU" sz="1400" dirty="0" smtClean="0"/>
          </a:p>
          <a:p>
            <a:r>
              <a:rPr lang="ru-RU" dirty="0"/>
              <a:t/>
            </a:r>
            <a:br>
              <a:rPr lang="ru-RU" dirty="0"/>
            </a:br>
            <a:endParaRPr lang="ru-RU" altLang="ru-RU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896" y="7630550"/>
            <a:ext cx="3122488" cy="1996345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188640" y="5529064"/>
            <a:ext cx="292151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/>
          </a:p>
          <a:p>
            <a:r>
              <a:rPr lang="ru-RU" dirty="0"/>
              <a:t/>
            </a:r>
            <a:br>
              <a:rPr lang="ru-RU" dirty="0"/>
            </a:br>
            <a:endParaRPr lang="ru-RU" altLang="ru-RU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8640" y="2175989"/>
            <a:ext cx="6408712" cy="1224136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жизни 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 из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нас, независимо от возраста, пола, профессии, семейного положения, темперамента, успешности в учебе и творческой деятельности, случаются моменты, когда сложно справиться со своими эмоциями. Нас охватывает раздражение, паника, печаль…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8640" y="3591762"/>
            <a:ext cx="2520280" cy="86769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СПРОСИШЬ, КАК НАУЧИТЬСЯ БЫТЬ СИЛЬНЫМ?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>
            <a:stCxn id="4" idx="3"/>
          </p:cNvCxnSpPr>
          <p:nvPr/>
        </p:nvCxnSpPr>
        <p:spPr>
          <a:xfrm flipV="1">
            <a:off x="2708920" y="4016896"/>
            <a:ext cx="648072" cy="8712"/>
          </a:xfrm>
          <a:prstGeom prst="straightConnector1">
            <a:avLst/>
          </a:prstGeom>
          <a:ln w="7620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3501008" y="3574373"/>
            <a:ext cx="3024336" cy="86409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Оставаться открытым, помнить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ты полезен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миру.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8" name="Овал 17"/>
          <p:cNvSpPr/>
          <p:nvPr/>
        </p:nvSpPr>
        <p:spPr>
          <a:xfrm>
            <a:off x="3573016" y="4491348"/>
            <a:ext cx="3024336" cy="86409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Простить себя за ошибки и идти дальше.</a:t>
            </a:r>
          </a:p>
        </p:txBody>
      </p:sp>
      <p:sp>
        <p:nvSpPr>
          <p:cNvPr id="19" name="Овал 18"/>
          <p:cNvSpPr/>
          <p:nvPr/>
        </p:nvSpPr>
        <p:spPr>
          <a:xfrm>
            <a:off x="3581896" y="5428790"/>
            <a:ext cx="3024336" cy="86409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ситуацию и извлечь уроки.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581896" y="6366232"/>
            <a:ext cx="3024336" cy="86409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Дать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кому-то тебе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помочь.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https://yt3.ggpht.com/a/AATXAJy6R6dmve4Sz_FwwR6-6RTXJeUhzKWrxEx1IA=s900-c-k-c0xffffffff-no-rj-m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4489170"/>
            <a:ext cx="2520280" cy="19355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3" name="Прямоугольник 12"/>
          <p:cNvSpPr/>
          <p:nvPr/>
        </p:nvSpPr>
        <p:spPr>
          <a:xfrm>
            <a:off x="128043" y="6454434"/>
            <a:ext cx="3312368" cy="11821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несколько 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позитивных эмоциональных жестов, которые помогут тебе самостоятельно попробовать изменить свое внутреннее состояние: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8043" y="7736202"/>
            <a:ext cx="3312368" cy="20732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Сделай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красивую, ровную осанку: распрями плечи, грудь вперед, голову гордо подними вверх;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Улыбнись.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Удерживай улыбку как минимум 10 минут!!!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криком «Yes!»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подними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руки вверх! 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УДАЧИ ТЕБЕ!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07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9" y="0"/>
            <a:ext cx="993323" cy="1009817"/>
          </a:xfrm>
          <a:prstGeom prst="rect">
            <a:avLst/>
          </a:prstGeom>
        </p:spPr>
      </p:pic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0" y="457200"/>
            <a:ext cx="2322513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148403" y="2207405"/>
            <a:ext cx="34489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1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9" y="0"/>
            <a:ext cx="993323" cy="1009817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3212976" y="6193221"/>
            <a:ext cx="338437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1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88640" y="5529064"/>
            <a:ext cx="29215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/>
            </a:r>
            <a:br>
              <a:rPr lang="ru-RU" dirty="0"/>
            </a:br>
            <a:endParaRPr lang="ru-RU" altLang="ru-RU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895" y="7725127"/>
            <a:ext cx="3157733" cy="2040380"/>
          </a:xfrm>
          <a:prstGeom prst="rect">
            <a:avLst/>
          </a:prstGeom>
        </p:spPr>
      </p:pic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808079" y="203558"/>
            <a:ext cx="593155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Қостанай облысы әкімдігі білім басқармасының «Психологиялық қолдау және қосымша білім беру өңірлік орталығы»   КММ</a:t>
            </a:r>
          </a:p>
          <a:p>
            <a:r>
              <a:rPr lang="ru-RU" dirty="0"/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0" y="457200"/>
            <a:ext cx="2322513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6652" y="872351"/>
            <a:ext cx="6120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Жасөспірімдерге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жадынама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болу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12976" y="2207405"/>
            <a:ext cx="3384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altLang="ru-RU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7"/>
            <a:ext cx="993323" cy="1009817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3356992" y="6193220"/>
            <a:ext cx="338437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/>
          </a:p>
          <a:p>
            <a:pPr algn="just"/>
            <a:endParaRPr lang="ru-RU" sz="1400" dirty="0" smtClean="0"/>
          </a:p>
          <a:p>
            <a:pPr algn="just"/>
            <a:endParaRPr lang="ru-RU" sz="1400" dirty="0"/>
          </a:p>
          <a:p>
            <a:pPr algn="just"/>
            <a:endParaRPr lang="ru-RU" sz="1400" dirty="0" smtClean="0"/>
          </a:p>
          <a:p>
            <a:r>
              <a:rPr lang="ru-RU" dirty="0"/>
              <a:t/>
            </a:r>
            <a:br>
              <a:rPr lang="ru-RU" dirty="0"/>
            </a:br>
            <a:endParaRPr lang="ru-RU" altLang="ru-RU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88640" y="5529064"/>
            <a:ext cx="292151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/>
          </a:p>
          <a:p>
            <a:r>
              <a:rPr lang="ru-RU" dirty="0"/>
              <a:t/>
            </a:r>
            <a:br>
              <a:rPr lang="ru-RU" dirty="0"/>
            </a:br>
            <a:endParaRPr lang="ru-RU" altLang="ru-RU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88640" y="2175989"/>
            <a:ext cx="6408712" cy="1224136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Барлығымыз үшін өмірдегі, жасына қарамастан, жынысы, кәсібі, отбасылық жағдайы, темперамент, табысты оқудағы және шығармашылық қызмет, кездейсоқ төтенше жағдайларға тап сәттер күрделі қиындықтарды шешуге өз көңіл-күйінді. Біз тітіркенуді, дүрбелеңді, қайғы-қасіретті қамтиды…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88640" y="3591762"/>
            <a:ext cx="2520280" cy="867692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КҮШТІ БОЛУДЫ ҚАЛАЙ ҮЙРЕНУГЕ БОЛАДЫ ДЕП СҰРАЙСЫЗ БА?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Прямая со стрелкой 35"/>
          <p:cNvCxnSpPr>
            <a:stCxn id="35" idx="3"/>
          </p:cNvCxnSpPr>
          <p:nvPr/>
        </p:nvCxnSpPr>
        <p:spPr>
          <a:xfrm flipV="1">
            <a:off x="2708920" y="4016896"/>
            <a:ext cx="648072" cy="8712"/>
          </a:xfrm>
          <a:prstGeom prst="straightConnector1">
            <a:avLst/>
          </a:prstGeom>
          <a:ln w="7620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вал 36"/>
          <p:cNvSpPr/>
          <p:nvPr/>
        </p:nvSpPr>
        <p:spPr>
          <a:xfrm>
            <a:off x="3501008" y="3574373"/>
            <a:ext cx="3024336" cy="86409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Ашық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болыңыз, әлемге пайдалы екеніңізді ұмытпаңыз.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3573016" y="4491348"/>
            <a:ext cx="3024336" cy="86409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 үшін өзіңізді кешіріңіз және әрі қарай жүріңіз.</a:t>
            </a:r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3581896" y="5428790"/>
            <a:ext cx="3024336" cy="86409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 қабылдаңыз және сабақ алыңыз.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3581896" y="6366232"/>
            <a:ext cx="3024336" cy="86409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Сізге біреуге көмектесуге мүмкіндік беріңіз.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Picture 2" descr="https://yt3.ggpht.com/a/AATXAJy6R6dmve4Sz_FwwR6-6RTXJeUhzKWrxEx1IA=s900-c-k-c0xffffffff-no-rj-m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20" y="4664968"/>
            <a:ext cx="2353812" cy="18077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2" name="Прямоугольник 41"/>
          <p:cNvSpPr/>
          <p:nvPr/>
        </p:nvSpPr>
        <p:spPr>
          <a:xfrm>
            <a:off x="116632" y="6435160"/>
            <a:ext cx="3312368" cy="11821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Міне, сіздің ішкі күйіңізді өзгертуге көмектесетін бірнеше жағымды эмоционалды қимылдар: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46109" y="7725127"/>
            <a:ext cx="3312368" cy="20732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Әдемі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тегіс қалып жасаңыз: иығыңызды, кеудеңізді алға созыңыз, басыңызды мақтанышпен көтеріңіз;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Нұра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Күлімсіреуді кем дегенде 10 минут ұстаңыз!!!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Айқайлап «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Yes!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қолыңызды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 көтеріңіз! СІЗГЕ СӘТТІЛІК!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23138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254</TotalTime>
  <Words>262</Words>
  <Application>Microsoft Office PowerPoint</Application>
  <PresentationFormat>Лист A4 (210x297 мм)</PresentationFormat>
  <Paragraphs>57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RePack by Diakov</cp:lastModifiedBy>
  <cp:revision>30</cp:revision>
  <dcterms:created xsi:type="dcterms:W3CDTF">2019-10-21T11:18:40Z</dcterms:created>
  <dcterms:modified xsi:type="dcterms:W3CDTF">2021-04-23T09:03:27Z</dcterms:modified>
</cp:coreProperties>
</file>