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352" r:id="rId2"/>
    <p:sldId id="353" r:id="rId3"/>
    <p:sldId id="335" r:id="rId4"/>
    <p:sldId id="354" r:id="rId5"/>
    <p:sldId id="355" r:id="rId6"/>
    <p:sldId id="356" r:id="rId7"/>
    <p:sldId id="357" r:id="rId8"/>
    <p:sldId id="359" r:id="rId9"/>
    <p:sldId id="358" r:id="rId10"/>
    <p:sldId id="340" r:id="rId11"/>
    <p:sldId id="351" r:id="rId12"/>
  </p:sldIdLst>
  <p:sldSz cx="9144000" cy="6858000" type="screen4x3"/>
  <p:notesSz cx="6718300" cy="9853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C1"/>
    <a:srgbClr val="FFFF66"/>
    <a:srgbClr val="00CC66"/>
    <a:srgbClr val="00CC00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05" autoAdjust="0"/>
    <p:restoredTop sz="94660"/>
  </p:normalViewPr>
  <p:slideViewPr>
    <p:cSldViewPr>
      <p:cViewPr>
        <p:scale>
          <a:sx n="77" d="100"/>
          <a:sy n="77" d="100"/>
        </p:scale>
        <p:origin x="-384" y="18"/>
      </p:cViewPr>
      <p:guideLst>
        <p:guide orient="horz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F7398F6-3565-413F-9FE0-A367180FC9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55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79950"/>
            <a:ext cx="4927600" cy="443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246E27-329B-4CAF-BA06-D96EEADDCB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23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1139CF-2753-4EDF-BCB2-5478A6E6D00A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8CDE6-A253-4C51-903F-5E156419BF08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874917-9070-4984-AF27-FC485C35673C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80BE91-A71B-42C8-8411-575419C88343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B565E4-BC0C-4A9A-99BD-ED940D3A8315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EBE62A-5ABB-4E07-8F01-355B2E296DCB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048C6F-6FA6-4C58-9F59-693BC220563C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37B1C-244A-4345-9134-7E113C02B370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5F4756-5BF4-4EA5-8488-590CFF14CA03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49BAA3-8101-44CA-9AB2-57EE9AEB0E97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444D02-BD1F-41FA-BC23-A565328D2114}" type="slidenum">
              <a:rPr lang="en-US" altLang="ru-RU" sz="1200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n-US" alt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96938" y="739775"/>
            <a:ext cx="4924425" cy="369411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D902-12FA-4F81-9D2D-CEC259C1055F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7400-EB64-488A-BD2A-9B0569CC5C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257570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EB2-61CD-419B-BF44-76A6C2EBA5DF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8F25-B35D-4681-99DB-AD3F3DDEB6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814433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D80F-8A79-4B8A-9588-E4FF539E84B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C05D-D1E9-4160-BBE2-B54B4C8869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399933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1A19-26F7-4276-B24D-9D93EB80854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5CA8-5130-4BCB-8A06-8BEC194E22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991684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9A00-B49D-4EB0-85A3-BE88D32A62CA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D8E8-9129-476D-BD71-147775E44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189275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348E-18C0-4BE0-977F-2C1AA64B960E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9F29-82DC-4810-BDE7-8875C82208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837726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DE53-313E-4074-8D53-709629E3184B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B259-2A58-4086-A8D6-5A9961E213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0864142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CA82-F48C-43DA-AA40-11CEFB70DCC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2B53-B628-4989-B209-48E0C29578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4502087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1623-7068-4B3A-A18F-9ACA583683D6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8F71-8988-4190-BE3C-54B06A5F94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658207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1810-BD52-4F81-9375-B74E6378916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DAB-FC0C-42CA-9C0B-B91430DEE5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585414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9123-1B59-4CE7-B1A8-8172FDED7C63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EFC4-D8EA-4DF5-92B3-5F5188074AD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935415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9D7CD38-89A9-4108-95F3-91B6AF6B081D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EE2E860-F70C-4CC4-A9A2-D0D8DB0C71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7" r:id="rId9"/>
    <p:sldLayoutId id="2147483833" r:id="rId10"/>
    <p:sldLayoutId id="2147483834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6758" y="1246525"/>
            <a:ext cx="7232842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Реализация национальной идеи «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Мәңгілік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 ел» на уроках казахского языка и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00600" y="4920972"/>
            <a:ext cx="3567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Аккужина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Г.Ш.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3" descr="http://i.ratel.kz/cdn/innermain/i/2017/January/25/34b7034980221b2fd2c632535254b94177acb729.jpg"/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33400"/>
            <a:ext cx="746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111125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>
            <a:spLocks noGrp="1"/>
          </p:cNvSpPr>
          <p:nvPr/>
        </p:nvSpPr>
        <p:spPr>
          <a:xfrm>
            <a:off x="1219200" y="2362200"/>
            <a:ext cx="7315199" cy="1415266"/>
          </a:xfrm>
          <a:prstGeom prst="rect">
            <a:avLst/>
          </a:prstGeom>
        </p:spPr>
        <p:txBody>
          <a:bodyPr>
            <a:prstTxWarp prst="textPlain">
              <a:avLst/>
            </a:prstTxWarp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«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  –  гражданин               Республики Казахстан»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381" y="1845974"/>
            <a:ext cx="7886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«Чем совершеннее воспитание, тем счастливее народы».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r">
              <a:defRPr/>
            </a:pPr>
            <a:r>
              <a:rPr lang="ru-RU" sz="3600" b="1" i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                                   Гельвеций</a:t>
            </a:r>
            <a:endParaRPr lang="ru-RU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152400"/>
            <a:ext cx="6858000" cy="6157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3188"/>
            <a:ext cx="22669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8200" y="304800"/>
            <a:ext cx="79248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Название темы уроков казахского языка</a:t>
            </a:r>
          </a:p>
          <a:p>
            <a:pPr>
              <a:defRPr/>
            </a:pPr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нашей семьи. </a:t>
            </a:r>
          </a:p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«Біздің әулеттің дәстүрлері»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2.Семейные ценности («Отбасы құндылықтары») </a:t>
            </a:r>
          </a:p>
          <a:p>
            <a:pPr>
              <a:defRPr/>
            </a:pPr>
            <a:r>
              <a:rPr lang="kk-KZ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3.Ассамблея народов Казахстана («Қазақстан халықтарының ассамблеясы»)</a:t>
            </a:r>
          </a:p>
          <a:p>
            <a:pPr>
              <a:defRPr/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914400" y="442913"/>
            <a:ext cx="79248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Путешествие в Астану(«Астанаға   саяхат») </a:t>
            </a:r>
          </a:p>
          <a:p>
            <a:r>
              <a:rPr lang="kk-K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5. Успешные люди, которых я знаю («Мен білетін табысты адамдар»)</a:t>
            </a:r>
            <a:endParaRPr lang="ru-RU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Казахские кюши Дина, Татимбет («Қазақ күйшілері Дина, Тәттімбет») </a:t>
            </a:r>
          </a:p>
          <a:p>
            <a:r>
              <a:rPr lang="kk-K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 Влияние ЭКСПО–2017 на развитие новых технологий в стране («ЭКСПО-2017» елімізде жаңа технологиялардың дамуына ықпал етеді)</a:t>
            </a:r>
            <a:endParaRPr lang="ru-RU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103\Desktop\IMG-20180123-WA0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561" y="304800"/>
            <a:ext cx="330363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103\Desktop\IMG-20180123-WA0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2004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103\Desktop\IMG-20180123-WA00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600200"/>
            <a:ext cx="39116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103\Desktop\IMG-20180123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3835400" cy="287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119063"/>
            <a:ext cx="2268538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C:\Users\103\Desktop\IMG-20180123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4165600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:\Users\103\Desktop\20180116_164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3809999" cy="2728021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 descr="C:\Users\103\Desktop\20180116_164325.jpg"/>
          <p:cNvPicPr>
            <a:picLocks noChangeAspect="1" noChangeArrowheads="1"/>
          </p:cNvPicPr>
          <p:nvPr/>
        </p:nvPicPr>
        <p:blipFill>
          <a:blip r:embed="rId6" cstate="print"/>
          <a:srcRect r="13514"/>
          <a:stretch>
            <a:fillRect/>
          </a:stretch>
        </p:blipFill>
        <p:spPr bwMode="auto">
          <a:xfrm>
            <a:off x="4800600" y="304800"/>
            <a:ext cx="3505200" cy="2761673"/>
          </a:xfrm>
          <a:prstGeom prst="snip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C:\Users\103\Desktop\20180118_100249.jpg"/>
          <p:cNvPicPr>
            <a:picLocks noChangeAspect="1" noChangeArrowheads="1"/>
          </p:cNvPicPr>
          <p:nvPr/>
        </p:nvPicPr>
        <p:blipFill>
          <a:blip r:embed="rId7" cstate="print"/>
          <a:srcRect l="15625" t="18750" r="6250"/>
          <a:stretch>
            <a:fillRect/>
          </a:stretch>
        </p:blipFill>
        <p:spPr bwMode="auto">
          <a:xfrm>
            <a:off x="3200400" y="3352800"/>
            <a:ext cx="2133600" cy="32004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119063"/>
            <a:ext cx="226695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-119063"/>
            <a:ext cx="2268537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 descr="C:\Users\103\Desktop\20180116_155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657600"/>
            <a:ext cx="4081432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34" name="Picture 22" descr="C:\Users\103\Desktop\20180116_154705.jpg"/>
          <p:cNvPicPr>
            <a:picLocks noChangeAspect="1" noChangeArrowheads="1"/>
          </p:cNvPicPr>
          <p:nvPr/>
        </p:nvPicPr>
        <p:blipFill>
          <a:blip r:embed="rId6" cstate="print"/>
          <a:srcRect t="8333" r="31070"/>
          <a:stretch>
            <a:fillRect/>
          </a:stretch>
        </p:blipFill>
        <p:spPr bwMode="auto">
          <a:xfrm>
            <a:off x="914400" y="228600"/>
            <a:ext cx="3733800" cy="3266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4721</TotalTime>
  <Words>130</Words>
  <Application>Microsoft Office PowerPoint</Application>
  <PresentationFormat>Экран (4:3)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Leo Burnett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Steffen Kahl</dc:creator>
  <cp:lastModifiedBy>Пользователь</cp:lastModifiedBy>
  <cp:revision>378</cp:revision>
  <cp:lastPrinted>2002-06-05T07:01:46Z</cp:lastPrinted>
  <dcterms:created xsi:type="dcterms:W3CDTF">2002-05-31T15:44:38Z</dcterms:created>
  <dcterms:modified xsi:type="dcterms:W3CDTF">2019-03-27T12:23:44Z</dcterms:modified>
</cp:coreProperties>
</file>