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70" r:id="rId8"/>
    <p:sldId id="271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6633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252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CE1E5-3F3E-41CE-AE77-4A0E757044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718532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D8F1A-FB3D-44BE-9F3E-510AA50FDF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719126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8B795-CF17-41E4-BF51-15175DF54B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85331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AE59A-9D71-4229-B5AE-00314E7610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29041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8C1EA-6A85-4E1E-861E-A9DD4FABBA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20602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3EAE1-5412-4961-94C0-23EE0A51B0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88643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012F1-A3F3-4C05-8756-ACA50A9E13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554754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6A98-F9DF-4B23-9093-E56343844F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681320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D076A-8E0B-4A7A-8F77-8009E4288E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33344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2CC01-15F2-4BEE-9833-926D923C2B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62596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ED684-C38E-46E2-A398-0A30CF4F97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49715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CA0F727-B659-4FCE-801A-86E5C067C7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&#1074;&#1072;&#1078;&#1085;&#1086;&#1077;\&#1053;&#1054;&#1059;\&#1053;&#1055;&#1050;%202017\ddt_-_chto_takoe_osen%20Minusovki.MpTri.Net.mp3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4" descr="5200"/>
          <p:cNvSpPr>
            <a:spLocks noChangeArrowheads="1"/>
          </p:cNvSpPr>
          <p:nvPr/>
        </p:nvSpPr>
        <p:spPr bwMode="auto">
          <a:xfrm>
            <a:off x="395288" y="333375"/>
            <a:ext cx="2016125" cy="1727200"/>
          </a:xfrm>
          <a:prstGeom prst="triangle">
            <a:avLst>
              <a:gd name="adj" fmla="val 50000"/>
            </a:avLst>
          </a:prstGeom>
          <a:blipFill dpi="0" rotWithShape="1">
            <a:blip r:embed="rId3"/>
            <a:srcRect/>
            <a:stretch>
              <a:fillRect/>
            </a:stretch>
          </a:blipFill>
          <a:ln w="73025" algn="ctr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1" name="Text Box 32"/>
          <p:cNvSpPr txBox="1">
            <a:spLocks noChangeArrowheads="1"/>
          </p:cNvSpPr>
          <p:nvPr/>
        </p:nvSpPr>
        <p:spPr bwMode="auto">
          <a:xfrm>
            <a:off x="2843213" y="5157788"/>
            <a:ext cx="5184775" cy="213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ru-RU" sz="2800" b="1"/>
              <a:t>Научное общество </a:t>
            </a:r>
          </a:p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ru-RU" sz="2800" b="1"/>
              <a:t>«НЛО»</a:t>
            </a:r>
          </a:p>
          <a:p>
            <a:pPr eaLnBrk="1" hangingPunct="1">
              <a:spcBef>
                <a:spcPct val="50000"/>
              </a:spcBef>
            </a:pPr>
            <a:endParaRPr lang="ru-RU" sz="4800" b="1">
              <a:solidFill>
                <a:srgbClr val="663300"/>
              </a:solidFill>
            </a:endParaRPr>
          </a:p>
        </p:txBody>
      </p:sp>
      <p:sp>
        <p:nvSpPr>
          <p:cNvPr id="2052" name="Rectangle 33"/>
          <p:cNvSpPr>
            <a:spLocks noChangeArrowheads="1"/>
          </p:cNvSpPr>
          <p:nvPr/>
        </p:nvSpPr>
        <p:spPr bwMode="auto">
          <a:xfrm>
            <a:off x="2843213" y="1557338"/>
            <a:ext cx="4884737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4400" b="1" i="1">
                <a:solidFill>
                  <a:schemeClr val="tx2"/>
                </a:solidFill>
              </a:rPr>
              <a:t>Школьная </a:t>
            </a:r>
          </a:p>
          <a:p>
            <a:r>
              <a:rPr lang="ru-RU" sz="4400" b="1" i="1">
                <a:solidFill>
                  <a:schemeClr val="tx2"/>
                </a:solidFill>
              </a:rPr>
              <a:t>Научно-практическая </a:t>
            </a:r>
          </a:p>
          <a:p>
            <a:r>
              <a:rPr lang="ru-RU" sz="4400" b="1" i="1">
                <a:solidFill>
                  <a:schemeClr val="tx2"/>
                </a:solidFill>
              </a:rPr>
              <a:t>конференция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6500" b="1" smtClean="0"/>
              <a:t>Цели: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Расширение кругозора учащихся;</a:t>
            </a:r>
          </a:p>
          <a:p>
            <a:pPr eaLnBrk="1" hangingPunct="1"/>
            <a:r>
              <a:rPr lang="ru-RU" b="1" smtClean="0"/>
              <a:t>Выявление наиболее одарённых детей;</a:t>
            </a:r>
          </a:p>
          <a:p>
            <a:pPr eaLnBrk="1" hangingPunct="1"/>
            <a:r>
              <a:rPr lang="ru-RU" b="1" smtClean="0"/>
              <a:t>Организация научно-исследовательской деятельности учащихся для усовершенствования процесса обучения.</a:t>
            </a:r>
          </a:p>
          <a:p>
            <a:pPr eaLnBrk="1" hangingPunct="1"/>
            <a:endParaRPr lang="ru-RU" b="1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b="1" smtClean="0"/>
              <a:t/>
            </a:r>
            <a:br>
              <a:rPr lang="ru-RU" sz="4800" b="1" smtClean="0"/>
            </a:br>
            <a:r>
              <a:rPr lang="ru-RU" sz="4800" b="1" smtClean="0"/>
              <a:t>Эмблема НОУ</a:t>
            </a:r>
          </a:p>
        </p:txBody>
      </p:sp>
      <p:pic>
        <p:nvPicPr>
          <p:cNvPr id="4099" name="Picture 4" descr="эмблема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27313" y="1989138"/>
            <a:ext cx="4032250" cy="3240087"/>
          </a:xfr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5400" b="1" smtClean="0"/>
              <a:t/>
            </a:r>
            <a:br>
              <a:rPr lang="ru-RU" sz="5400" b="1" smtClean="0"/>
            </a:br>
            <a:r>
              <a:rPr lang="ru-RU" sz="4800" b="1" smtClean="0"/>
              <a:t>Гимн НОУ</a:t>
            </a:r>
            <a:endParaRPr lang="ru-RU" sz="2800" b="1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600" b="1" smtClean="0"/>
              <a:t>Что такое НОУ? Это выбор,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smtClean="0"/>
              <a:t>Может, первый шаг судьбе навстречу, 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smtClean="0"/>
              <a:t>Первое серьёзное большое испытание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smtClean="0"/>
              <a:t>И ума, и памяти, и речи.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smtClean="0"/>
              <a:t>     Что такое НОУ? Это счастье.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smtClean="0"/>
              <a:t>     Счастье обретённого познанья.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smtClean="0"/>
              <a:t>     Пусть не станешь первым ты сегодня, но а завтра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smtClean="0"/>
              <a:t>     Знай, что ждёт тебя ещё признанье.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smtClean="0"/>
              <a:t>Что такое НОУ? Это слава.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smtClean="0"/>
              <a:t>Слава, что добыл своим стремленьем.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smtClean="0"/>
              <a:t>Много лет пройдёт, но твои школьные открытия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smtClean="0"/>
              <a:t>Останутся особенным уменьем.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smtClean="0"/>
              <a:t>Припев: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smtClean="0"/>
              <a:t>Знаю, будут ночи без сна,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smtClean="0"/>
              <a:t>Знаю, будет загадок стена.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smtClean="0"/>
              <a:t>Но радость открытий во всём и всегда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smtClean="0"/>
              <a:t>Делают сильным меня.</a:t>
            </a:r>
          </a:p>
          <a:p>
            <a:pPr eaLnBrk="1" hangingPunct="1">
              <a:lnSpc>
                <a:spcPct val="80000"/>
              </a:lnSpc>
            </a:pPr>
            <a:endParaRPr lang="ru-RU" sz="1800" b="1" smtClean="0"/>
          </a:p>
        </p:txBody>
      </p:sp>
      <p:pic>
        <p:nvPicPr>
          <p:cNvPr id="21508" name="ddt_-_chto_takoe_osen Minusovki.MpTri.Net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3284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5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3380" fill="hold"/>
                                        <p:tgtEl>
                                          <p:spTgt spid="2150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0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50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b="1" smtClean="0"/>
              <a:t/>
            </a:r>
            <a:br>
              <a:rPr lang="ru-RU" sz="4800" b="1" smtClean="0"/>
            </a:br>
            <a:r>
              <a:rPr lang="ru-RU" sz="4800" b="1" smtClean="0"/>
              <a:t>Наш девиз: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4000" b="1" i="1" smtClean="0"/>
              <a:t>«Стремись вперёд,  </a:t>
            </a:r>
          </a:p>
          <a:p>
            <a:pPr eaLnBrk="1" hangingPunct="1"/>
            <a:r>
              <a:rPr lang="ru-RU" sz="4000" b="1" i="1" smtClean="0"/>
              <a:t>                           идеями гори,</a:t>
            </a:r>
            <a:br>
              <a:rPr lang="ru-RU" sz="4000" b="1" i="1" smtClean="0"/>
            </a:br>
            <a:r>
              <a:rPr lang="ru-RU" sz="4000" b="1" i="1" smtClean="0"/>
              <a:t>Мечтай, дерзай, </a:t>
            </a:r>
          </a:p>
          <a:p>
            <a:pPr eaLnBrk="1" hangingPunct="1"/>
            <a:r>
              <a:rPr lang="ru-RU" sz="4000" b="1" i="1" smtClean="0"/>
              <a:t>                 выдумывай, твори!»</a:t>
            </a:r>
          </a:p>
          <a:p>
            <a:pPr eaLnBrk="1" hangingPunct="1"/>
            <a:endParaRPr lang="ru-RU" sz="3600" b="1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5200" b="1" smtClean="0"/>
              <a:t/>
            </a:r>
            <a:br>
              <a:rPr lang="ru-RU" sz="5200" b="1" smtClean="0"/>
            </a:br>
            <a:r>
              <a:rPr lang="ru-RU" sz="5200" b="1" smtClean="0"/>
              <a:t>Жюри: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b="1" smtClean="0"/>
              <a:t>  </a:t>
            </a:r>
          </a:p>
          <a:p>
            <a:pPr eaLnBrk="1" hangingPunct="1">
              <a:buFontTx/>
              <a:buNone/>
            </a:pPr>
            <a:r>
              <a:rPr lang="ru-RU" b="1" smtClean="0"/>
              <a:t>       </a:t>
            </a:r>
            <a:r>
              <a:rPr lang="ru-RU" b="1" i="1" smtClean="0"/>
              <a:t>Шарова Н.К.</a:t>
            </a:r>
            <a:r>
              <a:rPr lang="ru-RU" i="1" smtClean="0"/>
              <a:t>, </a:t>
            </a:r>
            <a:r>
              <a:rPr lang="ru-RU" smtClean="0"/>
              <a:t>председатель жюри,</a:t>
            </a:r>
            <a:r>
              <a:rPr lang="ru-RU" i="1" smtClean="0"/>
              <a:t>заместитель директора по УВР</a:t>
            </a:r>
          </a:p>
          <a:p>
            <a:pPr eaLnBrk="1" hangingPunct="1">
              <a:buFontTx/>
              <a:buNone/>
            </a:pPr>
            <a:r>
              <a:rPr lang="ru-RU" b="1" i="1" smtClean="0"/>
              <a:t>  Базарбаева М.У.,</a:t>
            </a:r>
            <a:r>
              <a:rPr lang="ru-RU" i="1" smtClean="0"/>
              <a:t> учитель биологии</a:t>
            </a:r>
          </a:p>
          <a:p>
            <a:pPr eaLnBrk="1" hangingPunct="1">
              <a:buFontTx/>
              <a:buNone/>
            </a:pPr>
            <a:r>
              <a:rPr lang="ru-RU" b="1" smtClean="0"/>
              <a:t>  </a:t>
            </a:r>
            <a:r>
              <a:rPr lang="ru-RU" b="1" i="1" smtClean="0"/>
              <a:t>Засова С.А.</a:t>
            </a:r>
            <a:r>
              <a:rPr lang="ru-RU" i="1" smtClean="0"/>
              <a:t>, </a:t>
            </a:r>
            <a:r>
              <a:rPr lang="ru-RU" smtClean="0"/>
              <a:t>учитель начальных классов</a:t>
            </a:r>
            <a:endParaRPr lang="ru-RU" i="1" smtClean="0"/>
          </a:p>
          <a:p>
            <a:pPr eaLnBrk="1" hangingPunct="1"/>
            <a:endParaRPr lang="ru-RU" i="1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/>
            </a:r>
            <a:br>
              <a:rPr lang="ru-RU" sz="4000" smtClean="0"/>
            </a:br>
            <a:r>
              <a:rPr lang="ru-RU" sz="4000" b="1" smtClean="0"/>
              <a:t>Научные проекты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z="2800" b="1" i="1" smtClean="0"/>
          </a:p>
          <a:p>
            <a:pPr eaLnBrk="1" hangingPunct="1"/>
            <a:endParaRPr lang="ru-RU" sz="2800" b="1" i="1" smtClean="0"/>
          </a:p>
          <a:p>
            <a:pPr eaLnBrk="1" hangingPunct="1"/>
            <a:r>
              <a:rPr lang="ru-RU" sz="2800" b="1" i="1" smtClean="0"/>
              <a:t>Абуова А., Шерер М. – Токпанбаева Б.К.</a:t>
            </a:r>
          </a:p>
          <a:p>
            <a:pPr eaLnBrk="1" hangingPunct="1"/>
            <a:r>
              <a:rPr lang="ru-RU" sz="2800" b="1" i="1" smtClean="0"/>
              <a:t>Звягинцев Д., Таженова А. – Марчук С.В</a:t>
            </a:r>
            <a:r>
              <a:rPr lang="ru-RU" b="1" i="1" smtClean="0"/>
              <a:t>.</a:t>
            </a:r>
          </a:p>
          <a:p>
            <a:pPr eaLnBrk="1" hangingPunct="1"/>
            <a:r>
              <a:rPr lang="ru-RU" sz="2800" b="1" i="1" smtClean="0"/>
              <a:t>Гема А. – Капитанова О.М.</a:t>
            </a:r>
          </a:p>
          <a:p>
            <a:pPr eaLnBrk="1" hangingPunct="1"/>
            <a:r>
              <a:rPr lang="ru-RU" sz="2800" b="1" i="1" smtClean="0"/>
              <a:t>Жубанов Р. – Ахметова Р.М.</a:t>
            </a:r>
          </a:p>
          <a:p>
            <a:pPr eaLnBrk="1" hangingPunct="1"/>
            <a:r>
              <a:rPr lang="ru-RU" sz="2800" b="1" i="1" smtClean="0"/>
              <a:t>Чичикова А. – Таженова Р.К.</a:t>
            </a:r>
          </a:p>
          <a:p>
            <a:pPr eaLnBrk="1" hangingPunct="1"/>
            <a:r>
              <a:rPr lang="ru-RU" sz="2800" b="1" i="1" smtClean="0"/>
              <a:t>Верещага А., Зайцев В. –Куйшегулова Г.Х.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/>
              <a:t/>
            </a:r>
            <a:br>
              <a:rPr lang="ru-RU" sz="4000" b="1" smtClean="0"/>
            </a:br>
            <a:r>
              <a:rPr lang="ru-RU" sz="5400" b="1" smtClean="0"/>
              <a:t>Желаем успеха!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z="6000" b="1" smtClean="0"/>
          </a:p>
          <a:p>
            <a:pPr eaLnBrk="1" hangingPunct="1">
              <a:defRPr/>
            </a:pPr>
            <a:r>
              <a:rPr lang="ru-RU" sz="6000" b="1" i="1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Ни пуха, ни пера!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224</Words>
  <Application>Microsoft Office PowerPoint</Application>
  <PresentationFormat>Экран (4:3)</PresentationFormat>
  <Paragraphs>49</Paragraphs>
  <Slides>8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Оформление по умолчанию</vt:lpstr>
      <vt:lpstr>Презентация PowerPoint</vt:lpstr>
      <vt:lpstr>Цели:</vt:lpstr>
      <vt:lpstr> Эмблема НОУ</vt:lpstr>
      <vt:lpstr> Гимн НОУ</vt:lpstr>
      <vt:lpstr> Наш девиз:</vt:lpstr>
      <vt:lpstr> Жюри:</vt:lpstr>
      <vt:lpstr> Научные проекты</vt:lpstr>
      <vt:lpstr> Желаем успеха!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</cp:lastModifiedBy>
  <cp:revision>13</cp:revision>
  <dcterms:created xsi:type="dcterms:W3CDTF">2012-02-25T22:11:54Z</dcterms:created>
  <dcterms:modified xsi:type="dcterms:W3CDTF">2019-03-27T12:57:46Z</dcterms:modified>
</cp:coreProperties>
</file>