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0"/>
  </p:notesMasterIdLst>
  <p:sldIdLst>
    <p:sldId id="289" r:id="rId2"/>
    <p:sldId id="265" r:id="rId3"/>
    <p:sldId id="264" r:id="rId4"/>
    <p:sldId id="267" r:id="rId5"/>
    <p:sldId id="268" r:id="rId6"/>
    <p:sldId id="269" r:id="rId7"/>
    <p:sldId id="368" r:id="rId8"/>
    <p:sldId id="367" r:id="rId9"/>
    <p:sldId id="373" r:id="rId10"/>
    <p:sldId id="272" r:id="rId11"/>
    <p:sldId id="369" r:id="rId12"/>
    <p:sldId id="372" r:id="rId13"/>
    <p:sldId id="375" r:id="rId14"/>
    <p:sldId id="376" r:id="rId15"/>
    <p:sldId id="378" r:id="rId16"/>
    <p:sldId id="277" r:id="rId17"/>
    <p:sldId id="281" r:id="rId18"/>
    <p:sldId id="282" r:id="rId19"/>
    <p:sldId id="278" r:id="rId20"/>
    <p:sldId id="279" r:id="rId21"/>
    <p:sldId id="380" r:id="rId22"/>
    <p:sldId id="285" r:id="rId23"/>
    <p:sldId id="381" r:id="rId24"/>
    <p:sldId id="286" r:id="rId25"/>
    <p:sldId id="288" r:id="rId26"/>
    <p:sldId id="291" r:id="rId27"/>
    <p:sldId id="326" r:id="rId28"/>
    <p:sldId id="327" r:id="rId29"/>
    <p:sldId id="356" r:id="rId30"/>
    <p:sldId id="357" r:id="rId31"/>
    <p:sldId id="358" r:id="rId32"/>
    <p:sldId id="359" r:id="rId33"/>
    <p:sldId id="360" r:id="rId34"/>
    <p:sldId id="362" r:id="rId35"/>
    <p:sldId id="366" r:id="rId36"/>
    <p:sldId id="414" r:id="rId37"/>
    <p:sldId id="415" r:id="rId38"/>
    <p:sldId id="41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65D4"/>
    <a:srgbClr val="4472C4"/>
    <a:srgbClr val="FC9B70"/>
    <a:srgbClr val="70AD47"/>
    <a:srgbClr val="43BB8D"/>
    <a:srgbClr val="FB6421"/>
    <a:srgbClr val="CCECFF"/>
    <a:srgbClr val="FB5105"/>
    <a:srgbClr val="00FFFF"/>
    <a:srgbClr val="28DC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image" Target="../media/image1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3BB6B-9C23-40F2-A4AC-83A4EFB4E33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8BBE1-7DB8-495D-B208-166ECFC71D4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 dirty="0"/>
            <a:t>Используйте в процессе обучение реальные проблемы мирового масштаба (медицинские, экологические, экономические, социальные) для поиска их решения.</a:t>
          </a:r>
          <a:endParaRPr lang="ru-RU" sz="1800" b="1" dirty="0"/>
        </a:p>
      </dgm:t>
    </dgm:pt>
    <dgm:pt modelId="{7CF7942F-074F-4E37-94A1-76D62BEAE15B}" type="parTrans" cxnId="{94DCDEB2-2DFD-4F42-AC0E-F3EE0437AFEA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C079D5A-BEA1-4543-AC03-54A93B395C2E}" type="sibTrans" cxnId="{94DCDEB2-2DFD-4F42-AC0E-F3EE0437AFEA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3750BC9-63C7-44E5-AD15-E665D1177E2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Взаимодействуйте с учителями других предметов для междисциплинарного планирования.</a:t>
          </a:r>
          <a:endParaRPr lang="ru-RU" sz="1800" b="1"/>
        </a:p>
      </dgm:t>
    </dgm:pt>
    <dgm:pt modelId="{B5FB1DF2-D847-4EE8-A51C-0FC89C39D2F0}" type="parTrans" cxnId="{E6148D2C-7D83-4849-BA04-4AAFB532415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4FB4437-1524-4620-904A-ECD995718AB8}" type="sibTrans" cxnId="{E6148D2C-7D83-4849-BA04-4AAFB532415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55F6158-463F-47D6-A0E7-8B9676E8C55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Акцентируйте внимание на диалоговом обучение, став «мастером вопросов».</a:t>
          </a:r>
          <a:endParaRPr lang="ru-RU" sz="1800" b="1" dirty="0"/>
        </a:p>
      </dgm:t>
    </dgm:pt>
    <dgm:pt modelId="{9342A99E-447F-4BD3-A85A-A7B992E4C2C9}" type="parTrans" cxnId="{500D22DF-F158-4A49-BA4B-7C3A6E3C044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F6803658-530F-4BE8-80E3-88891F9BEE53}" type="sibTrans" cxnId="{500D22DF-F158-4A49-BA4B-7C3A6E3C0449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DB4002B-6440-4295-8C14-E8BAD651EDE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Используйте модель перевернутого класса.</a:t>
          </a:r>
          <a:endParaRPr lang="ru-RU" sz="1800" b="1"/>
        </a:p>
      </dgm:t>
    </dgm:pt>
    <dgm:pt modelId="{D5808C64-BF87-4252-B010-4F3656A1BC84}" type="parTrans" cxnId="{B6A2CA16-F463-41D0-9941-2D816C36E18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7B1B2B5-026B-47B7-B48B-94906350130B}" type="sibTrans" cxnId="{B6A2CA16-F463-41D0-9941-2D816C36E180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1F45CF0-9260-4FEC-9951-0194D4EAC9A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Развивайте на уроках проектное обучение.</a:t>
          </a:r>
          <a:endParaRPr lang="ru-RU" sz="1800" b="1"/>
        </a:p>
      </dgm:t>
    </dgm:pt>
    <dgm:pt modelId="{86FE4CF5-7B5E-4C62-B23B-313649430CD5}" type="parTrans" cxnId="{2B8EB418-39E4-44E4-BE0B-CF403F1DB8D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DEC821C4-6857-444B-85C9-0E6FF41F60F7}" type="sibTrans" cxnId="{2B8EB418-39E4-44E4-BE0B-CF403F1DB8D2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8A6B5D50-EEBF-4B88-A854-C8AB0566412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Заставляйте учащихся пересматривать свои решения.</a:t>
          </a:r>
          <a:endParaRPr lang="ru-RU" sz="1800" b="1"/>
        </a:p>
      </dgm:t>
    </dgm:pt>
    <dgm:pt modelId="{42D7E721-E41C-438A-9BD8-3040B53B2D9F}" type="parTrans" cxnId="{DE5615B2-F2DB-444F-9501-9EF5B82B52F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18D557E5-FEE0-49DA-A74D-CE236BA8CEA5}" type="sibTrans" cxnId="{DE5615B2-F2DB-444F-9501-9EF5B82B52FD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CAECDF25-B3B8-4C8E-872E-1D9511185D5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i="0" baseline="0"/>
            <a:t>Используйте на уроках процесс инженерного проектирования.</a:t>
          </a:r>
          <a:endParaRPr lang="ru-RU" sz="1800" b="1"/>
        </a:p>
      </dgm:t>
    </dgm:pt>
    <dgm:pt modelId="{D68F59BC-73A2-4D73-B49A-C4D27518F2C8}" type="parTrans" cxnId="{59135916-A783-4B0A-9678-1125A3EF3FC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DE55E6B-18E2-4F14-8A27-3DC3503E8081}" type="sibTrans" cxnId="{59135916-A783-4B0A-9678-1125A3EF3FC4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ED2C63BF-AD74-4405-955B-691FFAF18D91}">
      <dgm:prSet/>
      <dgm:spPr/>
      <dgm:t>
        <a:bodyPr/>
        <a:lstStyle/>
        <a:p>
          <a:endParaRPr lang="ru-RU"/>
        </a:p>
      </dgm:t>
    </dgm:pt>
    <dgm:pt modelId="{1ED4E5A0-C76A-4621-9A38-B523C0CD92DC}" type="parTrans" cxnId="{906258E0-B23F-47D2-AD88-80AEBCED865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0C336F0C-049A-4297-8049-51581415F549}" type="sibTrans" cxnId="{906258E0-B23F-47D2-AD88-80AEBCED865E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46AD7C4-2EB6-48BE-A990-FC23A3274306}">
      <dgm:prSet/>
      <dgm:spPr/>
      <dgm:t>
        <a:bodyPr/>
        <a:lstStyle/>
        <a:p>
          <a:endParaRPr lang="ru-RU"/>
        </a:p>
      </dgm:t>
    </dgm:pt>
    <dgm:pt modelId="{B97411C1-2777-413D-839A-7BB61BAC049A}" type="parTrans" cxnId="{D59CBA62-C80A-4897-A53A-7EDFE046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3F2BC1D2-3BAD-4EA4-B1F9-96951DF81485}" type="sibTrans" cxnId="{D59CBA62-C80A-4897-A53A-7EDFE046B61F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6E9E386F-9382-43B6-A3D9-92A55AD8D96E}">
      <dgm:prSet/>
      <dgm:spPr/>
      <dgm:t>
        <a:bodyPr/>
        <a:lstStyle/>
        <a:p>
          <a:endParaRPr lang="ru-RU"/>
        </a:p>
      </dgm:t>
    </dgm:pt>
    <dgm:pt modelId="{5545B337-D274-4DF3-AED3-F9C6C4174419}" type="parTrans" cxnId="{EE93799F-DA34-4298-93D6-4F3776B5164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7634856-D8A4-4B08-B07E-6EA28A889D2F}" type="sibTrans" cxnId="{EE93799F-DA34-4298-93D6-4F3776B51645}">
      <dgm:prSet/>
      <dgm:spPr/>
      <dgm:t>
        <a:bodyPr/>
        <a:lstStyle/>
        <a:p>
          <a:endParaRPr lang="ru-RU" sz="1800" b="1">
            <a:solidFill>
              <a:schemeClr val="tx1"/>
            </a:solidFill>
          </a:endParaRPr>
        </a:p>
      </dgm:t>
    </dgm:pt>
    <dgm:pt modelId="{AC4B922B-5E48-40D8-BCF9-EC91D73ADCD3}" type="pres">
      <dgm:prSet presAssocID="{BBD3BB6B-9C23-40F2-A4AC-83A4EFB4E3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CB39A7A-D76F-4EE6-A040-C469AE8A724D}" type="pres">
      <dgm:prSet presAssocID="{BBD3BB6B-9C23-40F2-A4AC-83A4EFB4E330}" presName="Name1" presStyleCnt="0"/>
      <dgm:spPr/>
    </dgm:pt>
    <dgm:pt modelId="{EF00B66E-B47B-4160-B22C-709BD5F611D3}" type="pres">
      <dgm:prSet presAssocID="{BBD3BB6B-9C23-40F2-A4AC-83A4EFB4E330}" presName="cycle" presStyleCnt="0"/>
      <dgm:spPr/>
    </dgm:pt>
    <dgm:pt modelId="{7D6B4036-E6A8-403D-B3C3-D971A218470D}" type="pres">
      <dgm:prSet presAssocID="{BBD3BB6B-9C23-40F2-A4AC-83A4EFB4E330}" presName="srcNode" presStyleLbl="node1" presStyleIdx="0" presStyleCnt="7"/>
      <dgm:spPr/>
    </dgm:pt>
    <dgm:pt modelId="{5AB9D382-56BA-472F-B1F8-345A8A8BDFFA}" type="pres">
      <dgm:prSet presAssocID="{BBD3BB6B-9C23-40F2-A4AC-83A4EFB4E330}" presName="conn" presStyleLbl="parChTrans1D2" presStyleIdx="0" presStyleCnt="1"/>
      <dgm:spPr/>
      <dgm:t>
        <a:bodyPr/>
        <a:lstStyle/>
        <a:p>
          <a:endParaRPr lang="ru-RU"/>
        </a:p>
      </dgm:t>
    </dgm:pt>
    <dgm:pt modelId="{43069EAA-1443-435D-8EC6-0CBF07301335}" type="pres">
      <dgm:prSet presAssocID="{BBD3BB6B-9C23-40F2-A4AC-83A4EFB4E330}" presName="extraNode" presStyleLbl="node1" presStyleIdx="0" presStyleCnt="7"/>
      <dgm:spPr/>
    </dgm:pt>
    <dgm:pt modelId="{C8D40C1F-FCF3-43BD-972A-C7DE465796FB}" type="pres">
      <dgm:prSet presAssocID="{BBD3BB6B-9C23-40F2-A4AC-83A4EFB4E330}" presName="dstNode" presStyleLbl="node1" presStyleIdx="0" presStyleCnt="7"/>
      <dgm:spPr/>
    </dgm:pt>
    <dgm:pt modelId="{8ECED814-0B85-46D3-9BA0-7D3C5C62D39A}" type="pres">
      <dgm:prSet presAssocID="{0DC8BBE1-7DB8-495D-B208-166ECFC71D46}" presName="text_1" presStyleLbl="node1" presStyleIdx="0" presStyleCnt="7" custScaleY="13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B629A-7FA3-426C-AB2B-00E70234EFBB}" type="pres">
      <dgm:prSet presAssocID="{0DC8BBE1-7DB8-495D-B208-166ECFC71D46}" presName="accent_1" presStyleCnt="0"/>
      <dgm:spPr/>
    </dgm:pt>
    <dgm:pt modelId="{DE7B0F44-59FD-41C5-9B6C-773786F16D1D}" type="pres">
      <dgm:prSet presAssocID="{0DC8BBE1-7DB8-495D-B208-166ECFC71D46}" presName="accentRepeatNode" presStyleLbl="solidFgAcc1" presStyleIdx="0" presStyleCnt="7"/>
      <dgm:spPr>
        <a:ln w="19050">
          <a:solidFill>
            <a:srgbClr val="0070C0"/>
          </a:solidFill>
        </a:ln>
      </dgm:spPr>
    </dgm:pt>
    <dgm:pt modelId="{2CD97384-555F-4225-9891-60A6C02A4D73}" type="pres">
      <dgm:prSet presAssocID="{63750BC9-63C7-44E5-AD15-E665D1177E2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48BEB-95C6-4921-835B-DC7EAF366242}" type="pres">
      <dgm:prSet presAssocID="{63750BC9-63C7-44E5-AD15-E665D1177E25}" presName="accent_2" presStyleCnt="0"/>
      <dgm:spPr/>
    </dgm:pt>
    <dgm:pt modelId="{DDBDED6A-B592-49B6-8323-7ACAF4AD009B}" type="pres">
      <dgm:prSet presAssocID="{63750BC9-63C7-44E5-AD15-E665D1177E25}" presName="accentRepeatNode" presStyleLbl="solidFgAcc1" presStyleIdx="1" presStyleCnt="7"/>
      <dgm:spPr>
        <a:ln w="19050">
          <a:solidFill>
            <a:srgbClr val="0070C0"/>
          </a:solidFill>
        </a:ln>
      </dgm:spPr>
    </dgm:pt>
    <dgm:pt modelId="{C007CC9B-CAFA-4597-9098-80CFB1F043AD}" type="pres">
      <dgm:prSet presAssocID="{A55F6158-463F-47D6-A0E7-8B9676E8C55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4B256-84D9-4A90-9112-53931A6ABBE1}" type="pres">
      <dgm:prSet presAssocID="{A55F6158-463F-47D6-A0E7-8B9676E8C556}" presName="accent_3" presStyleCnt="0"/>
      <dgm:spPr/>
    </dgm:pt>
    <dgm:pt modelId="{7EC58ECE-C406-4CED-87F7-11B9000B07A0}" type="pres">
      <dgm:prSet presAssocID="{A55F6158-463F-47D6-A0E7-8B9676E8C556}" presName="accentRepeatNode" presStyleLbl="solidFgAcc1" presStyleIdx="2" presStyleCnt="7"/>
      <dgm:spPr>
        <a:ln w="19050">
          <a:solidFill>
            <a:srgbClr val="0070C0"/>
          </a:solidFill>
        </a:ln>
      </dgm:spPr>
    </dgm:pt>
    <dgm:pt modelId="{1158BD8A-AD14-45A0-8E0A-C49AA7852EA6}" type="pres">
      <dgm:prSet presAssocID="{3DB4002B-6440-4295-8C14-E8BAD651EDE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E2665-252C-4A0A-8839-569E23666064}" type="pres">
      <dgm:prSet presAssocID="{3DB4002B-6440-4295-8C14-E8BAD651EDEE}" presName="accent_4" presStyleCnt="0"/>
      <dgm:spPr/>
    </dgm:pt>
    <dgm:pt modelId="{33665A63-9BC8-49DC-8D21-697163828F6A}" type="pres">
      <dgm:prSet presAssocID="{3DB4002B-6440-4295-8C14-E8BAD651EDEE}" presName="accentRepeatNode" presStyleLbl="solidFgAcc1" presStyleIdx="3" presStyleCnt="7"/>
      <dgm:spPr>
        <a:ln w="19050">
          <a:solidFill>
            <a:srgbClr val="0070C0"/>
          </a:solidFill>
        </a:ln>
      </dgm:spPr>
    </dgm:pt>
    <dgm:pt modelId="{EDC5840D-B040-4ADC-9E38-B084F0B57659}" type="pres">
      <dgm:prSet presAssocID="{31F45CF0-9260-4FEC-9951-0194D4EAC9A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6BC34-549B-4B53-BA81-456AF78CD960}" type="pres">
      <dgm:prSet presAssocID="{31F45CF0-9260-4FEC-9951-0194D4EAC9AA}" presName="accent_5" presStyleCnt="0"/>
      <dgm:spPr/>
    </dgm:pt>
    <dgm:pt modelId="{4B6B3B9F-0C00-45BF-98F7-C45B0F09E97F}" type="pres">
      <dgm:prSet presAssocID="{31F45CF0-9260-4FEC-9951-0194D4EAC9AA}" presName="accentRepeatNode" presStyleLbl="solidFgAcc1" presStyleIdx="4" presStyleCnt="7"/>
      <dgm:spPr>
        <a:ln w="19050">
          <a:solidFill>
            <a:srgbClr val="0070C0"/>
          </a:solidFill>
        </a:ln>
      </dgm:spPr>
    </dgm:pt>
    <dgm:pt modelId="{DE4FE919-850C-478E-88AE-95D30B4D4E22}" type="pres">
      <dgm:prSet presAssocID="{8A6B5D50-EEBF-4B88-A854-C8AB0566412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085DD-2A17-46AA-BB60-F3CBDFA227D3}" type="pres">
      <dgm:prSet presAssocID="{8A6B5D50-EEBF-4B88-A854-C8AB05664127}" presName="accent_6" presStyleCnt="0"/>
      <dgm:spPr/>
    </dgm:pt>
    <dgm:pt modelId="{313D42AD-8615-42AE-A5A9-1121CDAA519F}" type="pres">
      <dgm:prSet presAssocID="{8A6B5D50-EEBF-4B88-A854-C8AB05664127}" presName="accentRepeatNode" presStyleLbl="solidFgAcc1" presStyleIdx="5" presStyleCnt="7"/>
      <dgm:spPr>
        <a:ln w="19050">
          <a:solidFill>
            <a:srgbClr val="0070C0"/>
          </a:solidFill>
        </a:ln>
      </dgm:spPr>
    </dgm:pt>
    <dgm:pt modelId="{84EA56DF-D44D-4C65-A01E-BB943F02DF46}" type="pres">
      <dgm:prSet presAssocID="{CAECDF25-B3B8-4C8E-872E-1D9511185D5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F05FF-F141-44A1-AF1D-A76AC890969C}" type="pres">
      <dgm:prSet presAssocID="{CAECDF25-B3B8-4C8E-872E-1D9511185D5D}" presName="accent_7" presStyleCnt="0"/>
      <dgm:spPr/>
    </dgm:pt>
    <dgm:pt modelId="{23538713-9326-41ED-849D-8497D9E91F70}" type="pres">
      <dgm:prSet presAssocID="{CAECDF25-B3B8-4C8E-872E-1D9511185D5D}" presName="accentRepeatNode" presStyleLbl="solidFgAcc1" presStyleIdx="6" presStyleCnt="7"/>
      <dgm:spPr>
        <a:ln w="19050">
          <a:solidFill>
            <a:srgbClr val="0070C0"/>
          </a:solidFill>
        </a:ln>
      </dgm:spPr>
    </dgm:pt>
  </dgm:ptLst>
  <dgm:cxnLst>
    <dgm:cxn modelId="{08CCCC3E-69AC-4687-85EB-D638BE384427}" type="presOf" srcId="{63750BC9-63C7-44E5-AD15-E665D1177E25}" destId="{2CD97384-555F-4225-9891-60A6C02A4D73}" srcOrd="0" destOrd="0" presId="urn:microsoft.com/office/officeart/2008/layout/VerticalCurvedList"/>
    <dgm:cxn modelId="{8180B8FF-6611-4544-9E65-4A37264F9576}" type="presOf" srcId="{BBD3BB6B-9C23-40F2-A4AC-83A4EFB4E330}" destId="{AC4B922B-5E48-40D8-BCF9-EC91D73ADCD3}" srcOrd="0" destOrd="0" presId="urn:microsoft.com/office/officeart/2008/layout/VerticalCurvedList"/>
    <dgm:cxn modelId="{B6A2CA16-F463-41D0-9941-2D816C36E180}" srcId="{BBD3BB6B-9C23-40F2-A4AC-83A4EFB4E330}" destId="{3DB4002B-6440-4295-8C14-E8BAD651EDEE}" srcOrd="3" destOrd="0" parTransId="{D5808C64-BF87-4252-B010-4F3656A1BC84}" sibTransId="{87B1B2B5-026B-47B7-B48B-94906350130B}"/>
    <dgm:cxn modelId="{59135916-A783-4B0A-9678-1125A3EF3FC4}" srcId="{BBD3BB6B-9C23-40F2-A4AC-83A4EFB4E330}" destId="{CAECDF25-B3B8-4C8E-872E-1D9511185D5D}" srcOrd="6" destOrd="0" parTransId="{D68F59BC-73A2-4D73-B49A-C4D27518F2C8}" sibTransId="{ADE55E6B-18E2-4F14-8A27-3DC3503E8081}"/>
    <dgm:cxn modelId="{AC5E90EE-B860-46DF-9B3E-74DCE0754EF6}" type="presOf" srcId="{EC079D5A-BEA1-4543-AC03-54A93B395C2E}" destId="{5AB9D382-56BA-472F-B1F8-345A8A8BDFFA}" srcOrd="0" destOrd="0" presId="urn:microsoft.com/office/officeart/2008/layout/VerticalCurvedList"/>
    <dgm:cxn modelId="{F9E92971-BFB1-4241-82E2-5F09279DC937}" type="presOf" srcId="{8A6B5D50-EEBF-4B88-A854-C8AB05664127}" destId="{DE4FE919-850C-478E-88AE-95D30B4D4E22}" srcOrd="0" destOrd="0" presId="urn:microsoft.com/office/officeart/2008/layout/VerticalCurvedList"/>
    <dgm:cxn modelId="{4D606CB5-54E1-44CC-A5EC-DAAFE182C02C}" type="presOf" srcId="{3DB4002B-6440-4295-8C14-E8BAD651EDEE}" destId="{1158BD8A-AD14-45A0-8E0A-C49AA7852EA6}" srcOrd="0" destOrd="0" presId="urn:microsoft.com/office/officeart/2008/layout/VerticalCurvedList"/>
    <dgm:cxn modelId="{BD79096A-541A-421C-9762-75385812B081}" type="presOf" srcId="{A55F6158-463F-47D6-A0E7-8B9676E8C556}" destId="{C007CC9B-CAFA-4597-9098-80CFB1F043AD}" srcOrd="0" destOrd="0" presId="urn:microsoft.com/office/officeart/2008/layout/VerticalCurvedList"/>
    <dgm:cxn modelId="{E38DF268-7351-40BE-8307-A71A3933DA43}" type="presOf" srcId="{CAECDF25-B3B8-4C8E-872E-1D9511185D5D}" destId="{84EA56DF-D44D-4C65-A01E-BB943F02DF46}" srcOrd="0" destOrd="0" presId="urn:microsoft.com/office/officeart/2008/layout/VerticalCurvedList"/>
    <dgm:cxn modelId="{906258E0-B23F-47D2-AD88-80AEBCED865E}" srcId="{BBD3BB6B-9C23-40F2-A4AC-83A4EFB4E330}" destId="{ED2C63BF-AD74-4405-955B-691FFAF18D91}" srcOrd="7" destOrd="0" parTransId="{1ED4E5A0-C76A-4621-9A38-B523C0CD92DC}" sibTransId="{0C336F0C-049A-4297-8049-51581415F549}"/>
    <dgm:cxn modelId="{EE93799F-DA34-4298-93D6-4F3776B51645}" srcId="{BBD3BB6B-9C23-40F2-A4AC-83A4EFB4E330}" destId="{6E9E386F-9382-43B6-A3D9-92A55AD8D96E}" srcOrd="9" destOrd="0" parTransId="{5545B337-D274-4DF3-AED3-F9C6C4174419}" sibTransId="{A7634856-D8A4-4B08-B07E-6EA28A889D2F}"/>
    <dgm:cxn modelId="{726BA81F-C9A4-4CFB-A9A9-F51C94FADC1D}" type="presOf" srcId="{31F45CF0-9260-4FEC-9951-0194D4EAC9AA}" destId="{EDC5840D-B040-4ADC-9E38-B084F0B57659}" srcOrd="0" destOrd="0" presId="urn:microsoft.com/office/officeart/2008/layout/VerticalCurvedList"/>
    <dgm:cxn modelId="{E6148D2C-7D83-4849-BA04-4AAFB532415E}" srcId="{BBD3BB6B-9C23-40F2-A4AC-83A4EFB4E330}" destId="{63750BC9-63C7-44E5-AD15-E665D1177E25}" srcOrd="1" destOrd="0" parTransId="{B5FB1DF2-D847-4EE8-A51C-0FC89C39D2F0}" sibTransId="{64FB4437-1524-4620-904A-ECD995718AB8}"/>
    <dgm:cxn modelId="{94DCDEB2-2DFD-4F42-AC0E-F3EE0437AFEA}" srcId="{BBD3BB6B-9C23-40F2-A4AC-83A4EFB4E330}" destId="{0DC8BBE1-7DB8-495D-B208-166ECFC71D46}" srcOrd="0" destOrd="0" parTransId="{7CF7942F-074F-4E37-94A1-76D62BEAE15B}" sibTransId="{EC079D5A-BEA1-4543-AC03-54A93B395C2E}"/>
    <dgm:cxn modelId="{2B8EB418-39E4-44E4-BE0B-CF403F1DB8D2}" srcId="{BBD3BB6B-9C23-40F2-A4AC-83A4EFB4E330}" destId="{31F45CF0-9260-4FEC-9951-0194D4EAC9AA}" srcOrd="4" destOrd="0" parTransId="{86FE4CF5-7B5E-4C62-B23B-313649430CD5}" sibTransId="{DEC821C4-6857-444B-85C9-0E6FF41F60F7}"/>
    <dgm:cxn modelId="{D59CBA62-C80A-4897-A53A-7EDFE046B61F}" srcId="{BBD3BB6B-9C23-40F2-A4AC-83A4EFB4E330}" destId="{346AD7C4-2EB6-48BE-A990-FC23A3274306}" srcOrd="8" destOrd="0" parTransId="{B97411C1-2777-413D-839A-7BB61BAC049A}" sibTransId="{3F2BC1D2-3BAD-4EA4-B1F9-96951DF81485}"/>
    <dgm:cxn modelId="{1AD78700-11FA-402E-862E-8BB1D61BDE43}" type="presOf" srcId="{0DC8BBE1-7DB8-495D-B208-166ECFC71D46}" destId="{8ECED814-0B85-46D3-9BA0-7D3C5C62D39A}" srcOrd="0" destOrd="0" presId="urn:microsoft.com/office/officeart/2008/layout/VerticalCurvedList"/>
    <dgm:cxn modelId="{DE5615B2-F2DB-444F-9501-9EF5B82B52FD}" srcId="{BBD3BB6B-9C23-40F2-A4AC-83A4EFB4E330}" destId="{8A6B5D50-EEBF-4B88-A854-C8AB05664127}" srcOrd="5" destOrd="0" parTransId="{42D7E721-E41C-438A-9BD8-3040B53B2D9F}" sibTransId="{18D557E5-FEE0-49DA-A74D-CE236BA8CEA5}"/>
    <dgm:cxn modelId="{500D22DF-F158-4A49-BA4B-7C3A6E3C0449}" srcId="{BBD3BB6B-9C23-40F2-A4AC-83A4EFB4E330}" destId="{A55F6158-463F-47D6-A0E7-8B9676E8C556}" srcOrd="2" destOrd="0" parTransId="{9342A99E-447F-4BD3-A85A-A7B992E4C2C9}" sibTransId="{F6803658-530F-4BE8-80E3-88891F9BEE53}"/>
    <dgm:cxn modelId="{602605DC-13FC-4B8D-B4AE-C7ACE519948D}" type="presParOf" srcId="{AC4B922B-5E48-40D8-BCF9-EC91D73ADCD3}" destId="{BCB39A7A-D76F-4EE6-A040-C469AE8A724D}" srcOrd="0" destOrd="0" presId="urn:microsoft.com/office/officeart/2008/layout/VerticalCurvedList"/>
    <dgm:cxn modelId="{B64CECAC-4B50-496B-9935-9590C95A42D6}" type="presParOf" srcId="{BCB39A7A-D76F-4EE6-A040-C469AE8A724D}" destId="{EF00B66E-B47B-4160-B22C-709BD5F611D3}" srcOrd="0" destOrd="0" presId="urn:microsoft.com/office/officeart/2008/layout/VerticalCurvedList"/>
    <dgm:cxn modelId="{A24C90DA-E246-4680-879B-88C6485888F8}" type="presParOf" srcId="{EF00B66E-B47B-4160-B22C-709BD5F611D3}" destId="{7D6B4036-E6A8-403D-B3C3-D971A218470D}" srcOrd="0" destOrd="0" presId="urn:microsoft.com/office/officeart/2008/layout/VerticalCurvedList"/>
    <dgm:cxn modelId="{A45C5427-7C9E-4E12-B282-4855CE3BA05D}" type="presParOf" srcId="{EF00B66E-B47B-4160-B22C-709BD5F611D3}" destId="{5AB9D382-56BA-472F-B1F8-345A8A8BDFFA}" srcOrd="1" destOrd="0" presId="urn:microsoft.com/office/officeart/2008/layout/VerticalCurvedList"/>
    <dgm:cxn modelId="{05038FCA-3F79-4077-8AD9-3C67BDBD4B4E}" type="presParOf" srcId="{EF00B66E-B47B-4160-B22C-709BD5F611D3}" destId="{43069EAA-1443-435D-8EC6-0CBF07301335}" srcOrd="2" destOrd="0" presId="urn:microsoft.com/office/officeart/2008/layout/VerticalCurvedList"/>
    <dgm:cxn modelId="{D1672F79-D7F8-4317-A465-1C3C4650DA26}" type="presParOf" srcId="{EF00B66E-B47B-4160-B22C-709BD5F611D3}" destId="{C8D40C1F-FCF3-43BD-972A-C7DE465796FB}" srcOrd="3" destOrd="0" presId="urn:microsoft.com/office/officeart/2008/layout/VerticalCurvedList"/>
    <dgm:cxn modelId="{EDEBFBD9-891D-4B54-A19E-CCAC73067E06}" type="presParOf" srcId="{BCB39A7A-D76F-4EE6-A040-C469AE8A724D}" destId="{8ECED814-0B85-46D3-9BA0-7D3C5C62D39A}" srcOrd="1" destOrd="0" presId="urn:microsoft.com/office/officeart/2008/layout/VerticalCurvedList"/>
    <dgm:cxn modelId="{56E41FF0-BD07-4F37-B6B9-3B538C666AEE}" type="presParOf" srcId="{BCB39A7A-D76F-4EE6-A040-C469AE8A724D}" destId="{AC1B629A-7FA3-426C-AB2B-00E70234EFBB}" srcOrd="2" destOrd="0" presId="urn:microsoft.com/office/officeart/2008/layout/VerticalCurvedList"/>
    <dgm:cxn modelId="{23F25F2E-8915-4592-B085-AECB1998A6C6}" type="presParOf" srcId="{AC1B629A-7FA3-426C-AB2B-00E70234EFBB}" destId="{DE7B0F44-59FD-41C5-9B6C-773786F16D1D}" srcOrd="0" destOrd="0" presId="urn:microsoft.com/office/officeart/2008/layout/VerticalCurvedList"/>
    <dgm:cxn modelId="{7C77B672-7851-4223-A20F-E4081A220611}" type="presParOf" srcId="{BCB39A7A-D76F-4EE6-A040-C469AE8A724D}" destId="{2CD97384-555F-4225-9891-60A6C02A4D73}" srcOrd="3" destOrd="0" presId="urn:microsoft.com/office/officeart/2008/layout/VerticalCurvedList"/>
    <dgm:cxn modelId="{8E84A0C3-7358-490A-9214-D8E31728A77A}" type="presParOf" srcId="{BCB39A7A-D76F-4EE6-A040-C469AE8A724D}" destId="{31148BEB-95C6-4921-835B-DC7EAF366242}" srcOrd="4" destOrd="0" presId="urn:microsoft.com/office/officeart/2008/layout/VerticalCurvedList"/>
    <dgm:cxn modelId="{D1C0BF20-60AE-41AD-8A20-8585C87EAE1C}" type="presParOf" srcId="{31148BEB-95C6-4921-835B-DC7EAF366242}" destId="{DDBDED6A-B592-49B6-8323-7ACAF4AD009B}" srcOrd="0" destOrd="0" presId="urn:microsoft.com/office/officeart/2008/layout/VerticalCurvedList"/>
    <dgm:cxn modelId="{0B201415-ACF7-4E04-8871-9427FF42893D}" type="presParOf" srcId="{BCB39A7A-D76F-4EE6-A040-C469AE8A724D}" destId="{C007CC9B-CAFA-4597-9098-80CFB1F043AD}" srcOrd="5" destOrd="0" presId="urn:microsoft.com/office/officeart/2008/layout/VerticalCurvedList"/>
    <dgm:cxn modelId="{584C9229-DAA8-4285-BB2E-47D05EF6FBEC}" type="presParOf" srcId="{BCB39A7A-D76F-4EE6-A040-C469AE8A724D}" destId="{CC34B256-84D9-4A90-9112-53931A6ABBE1}" srcOrd="6" destOrd="0" presId="urn:microsoft.com/office/officeart/2008/layout/VerticalCurvedList"/>
    <dgm:cxn modelId="{10F2D65D-7423-4D4B-98FD-F574942A5C70}" type="presParOf" srcId="{CC34B256-84D9-4A90-9112-53931A6ABBE1}" destId="{7EC58ECE-C406-4CED-87F7-11B9000B07A0}" srcOrd="0" destOrd="0" presId="urn:microsoft.com/office/officeart/2008/layout/VerticalCurvedList"/>
    <dgm:cxn modelId="{EF1D429B-B208-4F62-A123-223249789A02}" type="presParOf" srcId="{BCB39A7A-D76F-4EE6-A040-C469AE8A724D}" destId="{1158BD8A-AD14-45A0-8E0A-C49AA7852EA6}" srcOrd="7" destOrd="0" presId="urn:microsoft.com/office/officeart/2008/layout/VerticalCurvedList"/>
    <dgm:cxn modelId="{6D3D1274-1671-43F8-A212-E9AE09FEFA3E}" type="presParOf" srcId="{BCB39A7A-D76F-4EE6-A040-C469AE8A724D}" destId="{538E2665-252C-4A0A-8839-569E23666064}" srcOrd="8" destOrd="0" presId="urn:microsoft.com/office/officeart/2008/layout/VerticalCurvedList"/>
    <dgm:cxn modelId="{E9BC17A1-86C7-4D8F-8B66-FB08A92FFB5B}" type="presParOf" srcId="{538E2665-252C-4A0A-8839-569E23666064}" destId="{33665A63-9BC8-49DC-8D21-697163828F6A}" srcOrd="0" destOrd="0" presId="urn:microsoft.com/office/officeart/2008/layout/VerticalCurvedList"/>
    <dgm:cxn modelId="{5A382CC9-BC42-4B40-800B-309CBA11C466}" type="presParOf" srcId="{BCB39A7A-D76F-4EE6-A040-C469AE8A724D}" destId="{EDC5840D-B040-4ADC-9E38-B084F0B57659}" srcOrd="9" destOrd="0" presId="urn:microsoft.com/office/officeart/2008/layout/VerticalCurvedList"/>
    <dgm:cxn modelId="{26F88425-4D3B-42C0-9E32-8F604F7465B5}" type="presParOf" srcId="{BCB39A7A-D76F-4EE6-A040-C469AE8A724D}" destId="{9E46BC34-549B-4B53-BA81-456AF78CD960}" srcOrd="10" destOrd="0" presId="urn:microsoft.com/office/officeart/2008/layout/VerticalCurvedList"/>
    <dgm:cxn modelId="{AA8BB51D-4F98-42DA-A108-6685A57BF41A}" type="presParOf" srcId="{9E46BC34-549B-4B53-BA81-456AF78CD960}" destId="{4B6B3B9F-0C00-45BF-98F7-C45B0F09E97F}" srcOrd="0" destOrd="0" presId="urn:microsoft.com/office/officeart/2008/layout/VerticalCurvedList"/>
    <dgm:cxn modelId="{680DE7CE-FA92-4A7D-886E-9CD46D5D4CF2}" type="presParOf" srcId="{BCB39A7A-D76F-4EE6-A040-C469AE8A724D}" destId="{DE4FE919-850C-478E-88AE-95D30B4D4E22}" srcOrd="11" destOrd="0" presId="urn:microsoft.com/office/officeart/2008/layout/VerticalCurvedList"/>
    <dgm:cxn modelId="{EFB58634-6D35-4FC0-BD9E-A3C617BF42E9}" type="presParOf" srcId="{BCB39A7A-D76F-4EE6-A040-C469AE8A724D}" destId="{D2F085DD-2A17-46AA-BB60-F3CBDFA227D3}" srcOrd="12" destOrd="0" presId="urn:microsoft.com/office/officeart/2008/layout/VerticalCurvedList"/>
    <dgm:cxn modelId="{32B4F94F-969E-46C2-AA07-746F4467E3F9}" type="presParOf" srcId="{D2F085DD-2A17-46AA-BB60-F3CBDFA227D3}" destId="{313D42AD-8615-42AE-A5A9-1121CDAA519F}" srcOrd="0" destOrd="0" presId="urn:microsoft.com/office/officeart/2008/layout/VerticalCurvedList"/>
    <dgm:cxn modelId="{EC4DA56D-4080-4796-BE44-7C6F6F61BDC7}" type="presParOf" srcId="{BCB39A7A-D76F-4EE6-A040-C469AE8A724D}" destId="{84EA56DF-D44D-4C65-A01E-BB943F02DF46}" srcOrd="13" destOrd="0" presId="urn:microsoft.com/office/officeart/2008/layout/VerticalCurvedList"/>
    <dgm:cxn modelId="{7B7F6984-75E9-4825-8219-189407B4EEDB}" type="presParOf" srcId="{BCB39A7A-D76F-4EE6-A040-C469AE8A724D}" destId="{AC8F05FF-F141-44A1-AF1D-A76AC890969C}" srcOrd="14" destOrd="0" presId="urn:microsoft.com/office/officeart/2008/layout/VerticalCurvedList"/>
    <dgm:cxn modelId="{979C5B1C-3519-46F5-8C46-12FD4DA55EFB}" type="presParOf" srcId="{AC8F05FF-F141-44A1-AF1D-A76AC890969C}" destId="{23538713-9326-41ED-849D-8497D9E91F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DB4F28-353B-4AB8-A9FB-14E1FB94B76F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6F0C0C-C779-44E6-8201-D85B2A655149}">
      <dgm:prSet phldrT="[Текст]"/>
      <dgm:spPr/>
      <dgm:t>
        <a:bodyPr/>
        <a:lstStyle/>
        <a:p>
          <a:r>
            <a:rPr lang="ru-RU" b="1"/>
            <a:t>Активити</a:t>
          </a:r>
          <a:endParaRPr lang="ru-RU" b="1" dirty="0"/>
        </a:p>
      </dgm:t>
    </dgm:pt>
    <dgm:pt modelId="{AE41ADA9-6A12-4182-8772-B807F8A482B4}" type="parTrans" cxnId="{3FC5CDB2-318D-4412-B04F-839828A71B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C91C50E-1CAB-4E03-8E1A-3A312FAF1545}" type="sibTrans" cxnId="{3FC5CDB2-318D-4412-B04F-839828A71B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B409ED0-9073-4FB4-AC61-04D00C116612}">
      <dgm:prSet phldrT="[Текст]"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Активное чтение</a:t>
          </a:r>
          <a:endParaRPr lang="ru-RU" b="1" dirty="0">
            <a:latin typeface="+mn-lt"/>
          </a:endParaRPr>
        </a:p>
      </dgm:t>
    </dgm:pt>
    <dgm:pt modelId="{78C59C98-101D-47EB-AF26-55B716AEA230}" type="parTrans" cxnId="{3F779598-2187-4BBA-A975-301D93D997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BA207B-6B49-4C5A-BFBE-AB4F8D5A9243}" type="sibTrans" cxnId="{3F779598-2187-4BBA-A975-301D93D997D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019896E-9EA6-458A-8746-33E14F77E712}">
      <dgm:prSet phldrT="[Текст]"/>
      <dgm:spPr/>
      <dgm:t>
        <a:bodyPr/>
        <a:lstStyle/>
        <a:p>
          <a:r>
            <a:rPr lang="ru-RU" b="1"/>
            <a:t>Вопросы</a:t>
          </a:r>
          <a:endParaRPr lang="ru-RU" b="1" dirty="0"/>
        </a:p>
      </dgm:t>
    </dgm:pt>
    <dgm:pt modelId="{516CE2F3-BD78-4875-AC27-D394BCED42DF}" type="parTrans" cxnId="{554D9BB0-6D8C-4909-83B1-8BD6166CC1D1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01DCDDD-5145-4A08-8FF8-A9F70844A167}" type="sibTrans" cxnId="{554D9BB0-6D8C-4909-83B1-8BD6166CC1D1}">
      <dgm:prSet/>
      <dgm:spPr>
        <a:solidFill>
          <a:srgbClr val="43BB8D"/>
        </a:solidFill>
      </dgm:spPr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D3388CD-7548-4F40-BEE7-8B97F4DCF0CC}">
      <dgm:prSet phldrT="[Текст]" custT="1"/>
      <dgm:spPr/>
      <dgm:t>
        <a:bodyPr/>
        <a:lstStyle/>
        <a:p>
          <a:r>
            <a:rPr lang="ru-RU" sz="1800" b="1"/>
            <a:t>На основе таксономии Блума</a:t>
          </a:r>
          <a:endParaRPr lang="ru-RU" sz="1800" b="1" dirty="0"/>
        </a:p>
      </dgm:t>
    </dgm:pt>
    <dgm:pt modelId="{5E3B727C-CC6C-4AA6-AFF3-28CA545EC036}" type="parTrans" cxnId="{9E71773E-BCF0-43E2-AB4A-81DBB9CEA8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A6D63C-3926-4B5C-AD1C-D032C0295CEB}" type="sibTrans" cxnId="{9E71773E-BCF0-43E2-AB4A-81DBB9CEA8A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88A7823-0B54-4F4E-8C35-BCFB3B6E60C1}">
      <dgm:prSet phldrT="[Текст]" custT="1"/>
      <dgm:spPr/>
      <dgm:t>
        <a:bodyPr/>
        <a:lstStyle/>
        <a:p>
          <a:r>
            <a:rPr lang="ru-RU" sz="1800" b="1"/>
            <a:t>С учетом потребностей</a:t>
          </a:r>
          <a:endParaRPr lang="ru-RU" sz="1800" b="1" dirty="0"/>
        </a:p>
      </dgm:t>
    </dgm:pt>
    <dgm:pt modelId="{422662DE-E683-4B07-A11A-622492534F48}" type="parTrans" cxnId="{ABAD7FA2-5978-4700-8564-17C64CCEA9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EABD369-6AD2-454B-B129-75BC5D0D4D2F}" type="sibTrans" cxnId="{ABAD7FA2-5978-4700-8564-17C64CCEA9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2D6A39E-5A51-48A6-AE77-445A042E5F93}">
      <dgm:prSet phldrT="[Текст]"/>
      <dgm:spPr/>
      <dgm:t>
        <a:bodyPr/>
        <a:lstStyle/>
        <a:p>
          <a:r>
            <a:rPr lang="ru-RU" b="1"/>
            <a:t>Представление результатов</a:t>
          </a:r>
          <a:endParaRPr lang="ru-RU" b="1" dirty="0"/>
        </a:p>
      </dgm:t>
    </dgm:pt>
    <dgm:pt modelId="{CE3C453C-1C94-43B5-99FF-D80A00365DDE}" type="parTrans" cxnId="{EB903148-F30D-4599-BB58-0E9F0AFC1F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002E343-1723-4BEF-BF95-002503189F9C}" type="sibTrans" cxnId="{EB903148-F30D-4599-BB58-0E9F0AFC1FF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C1120E7-AB74-4828-9ADB-FA432141EF87}">
      <dgm:prSet phldrT="[Текст]" custT="1"/>
      <dgm:spPr/>
      <dgm:t>
        <a:bodyPr/>
        <a:lstStyle/>
        <a:p>
          <a:r>
            <a:rPr lang="ru-RU" sz="1800" b="1"/>
            <a:t>Рабочий лист</a:t>
          </a:r>
          <a:endParaRPr lang="ru-RU" sz="1800" b="1" dirty="0"/>
        </a:p>
      </dgm:t>
    </dgm:pt>
    <dgm:pt modelId="{D969B44D-9526-4A41-B192-555BEE02D7C2}" type="parTrans" cxnId="{ECB8605F-F89A-4C55-A802-C59B1A7FA2F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2888FF0-3AAC-46FE-A68F-35D17842D952}" type="sibTrans" cxnId="{ECB8605F-F89A-4C55-A802-C59B1A7FA2F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C0A1881-14D0-4A86-B0C2-BC0D7373E3E5}">
      <dgm:prSet phldrT="[Текст]" custT="1"/>
      <dgm:spPr/>
      <dgm:t>
        <a:bodyPr/>
        <a:lstStyle/>
        <a:p>
          <a:r>
            <a:rPr lang="ru-RU" sz="1800" b="1"/>
            <a:t>Планирование эксперимента</a:t>
          </a:r>
          <a:endParaRPr lang="ru-RU" sz="1800" b="1" dirty="0"/>
        </a:p>
      </dgm:t>
    </dgm:pt>
    <dgm:pt modelId="{00F77E5B-3B10-42CF-9E7D-726AB8F062EA}" type="parTrans" cxnId="{6B38BD03-B175-47D3-8989-BD0F1432A57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ABBDF87-52BB-4E6D-B2DB-682B3460FB18}" type="sibTrans" cxnId="{6B38BD03-B175-47D3-8989-BD0F1432A57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6207926-AB07-42C9-AB67-051491F723F5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Моделирование</a:t>
          </a:r>
        </a:p>
      </dgm:t>
    </dgm:pt>
    <dgm:pt modelId="{4FD0E728-D672-4077-8E3B-CE79112A0828}" type="parTrans" cxnId="{CA7D2238-48B0-439E-9A97-95390E2A5D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93E4F0C-A25E-4F57-9FC1-B6A93EC80C7F}" type="sibTrans" cxnId="{CA7D2238-48B0-439E-9A97-95390E2A5D6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CF0E676-80FC-4C54-81E5-D4B09A24B818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Эксперименты</a:t>
          </a:r>
        </a:p>
      </dgm:t>
    </dgm:pt>
    <dgm:pt modelId="{D5549A0D-481A-47A1-B4FD-1E465681F0B8}" type="parTrans" cxnId="{3A26418F-4C82-441D-ADBB-439E8E078E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083B697-DB5A-42F3-9B30-7757CF20ACE1}" type="sibTrans" cxnId="{3A26418F-4C82-441D-ADBB-439E8E078E4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46FA1F8-6CC4-486F-AE3D-E95036631472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Игры</a:t>
          </a:r>
        </a:p>
      </dgm:t>
    </dgm:pt>
    <dgm:pt modelId="{FC58640E-802F-4DE5-AC51-FB78E4EBCAC0}" type="parTrans" cxnId="{2D716B7F-BB3F-41C5-B1C4-0277090EDBF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155207D-A97D-4828-8789-2B6A362447C1}" type="sibTrans" cxnId="{2D716B7F-BB3F-41C5-B1C4-0277090EDBF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C4639CF-448E-472A-9783-64DEC8CE26E3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Исследование</a:t>
          </a:r>
        </a:p>
      </dgm:t>
    </dgm:pt>
    <dgm:pt modelId="{59D26070-C4EA-436C-89D3-4CDDFE4BA13D}" type="parTrans" cxnId="{4F431DE2-2A3E-43C6-AAD7-58AEF37F4F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06D15AD-A52B-4694-8360-E1046A2516AB}" type="sibTrans" cxnId="{4F431DE2-2A3E-43C6-AAD7-58AEF37F4F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A98F7BC-5152-4777-8928-AEEA322917DC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Работа в реальных условиях</a:t>
          </a:r>
        </a:p>
      </dgm:t>
    </dgm:pt>
    <dgm:pt modelId="{A1B0908B-1821-4DCE-96A7-55777F5A1B0D}" type="parTrans" cxnId="{BAB956DC-3C3E-4B41-8A10-47D861338CC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8C4A6A8-E3BA-41CA-8BA3-76A42466D446}" type="sibTrans" cxnId="{BAB956DC-3C3E-4B41-8A10-47D861338CC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36EFE08-11B6-45F0-8F1B-5135B60C81E5}">
      <dgm:prSet/>
      <dgm:spPr/>
      <dgm:t>
        <a:bodyPr/>
        <a:lstStyle/>
        <a:p>
          <a:r>
            <a:rPr lang="ru-RU" b="1" dirty="0">
              <a:latin typeface="+mn-lt"/>
              <a:ea typeface="Arial" charset="0"/>
              <a:cs typeface="Times New Roman" pitchFamily="18" charset="0"/>
            </a:rPr>
            <a:t>Техника головоломки</a:t>
          </a:r>
        </a:p>
      </dgm:t>
    </dgm:pt>
    <dgm:pt modelId="{A598717E-37C8-47A3-86D2-1596D56E2558}" type="parTrans" cxnId="{45F27872-037D-43DE-8A1C-9ED2723CF84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CA53C0F-CCA2-4873-A901-B5163E211461}" type="sibTrans" cxnId="{45F27872-037D-43DE-8A1C-9ED2723CF84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FD506D-6780-4BC4-8B2F-24B2AD320C87}">
      <dgm:prSet phldrT="[Текст]" custT="1"/>
      <dgm:spPr/>
      <dgm:t>
        <a:bodyPr/>
        <a:lstStyle/>
        <a:p>
          <a:r>
            <a:rPr lang="ru-RU" sz="1800" b="1"/>
            <a:t>Продукт деятельности (макет, таблицы, эссе, статья)</a:t>
          </a:r>
          <a:endParaRPr lang="ru-RU" sz="1800" b="1" dirty="0"/>
        </a:p>
      </dgm:t>
    </dgm:pt>
    <dgm:pt modelId="{5E487E43-9925-4E91-A44F-562528C8C74D}" type="parTrans" cxnId="{B516B360-1AC4-46CC-9E4F-6BD6CBDC7255}">
      <dgm:prSet/>
      <dgm:spPr/>
      <dgm:t>
        <a:bodyPr/>
        <a:lstStyle/>
        <a:p>
          <a:endParaRPr lang="ru-RU"/>
        </a:p>
      </dgm:t>
    </dgm:pt>
    <dgm:pt modelId="{9C839881-F01B-4825-A2C3-2FB36CE9DC46}" type="sibTrans" cxnId="{B516B360-1AC4-46CC-9E4F-6BD6CBDC7255}">
      <dgm:prSet/>
      <dgm:spPr/>
      <dgm:t>
        <a:bodyPr/>
        <a:lstStyle/>
        <a:p>
          <a:endParaRPr lang="ru-RU"/>
        </a:p>
      </dgm:t>
    </dgm:pt>
    <dgm:pt modelId="{AD5DAC8F-9702-449E-945A-658CE997C19C}">
      <dgm:prSet phldrT="[Текст]" custT="1"/>
      <dgm:spPr/>
      <dgm:t>
        <a:bodyPr/>
        <a:lstStyle/>
        <a:p>
          <a:r>
            <a:rPr lang="ru-RU" sz="1800" b="1"/>
            <a:t>Нацеливание исследования на связь с жизнью</a:t>
          </a:r>
          <a:endParaRPr lang="ru-RU" sz="1800" b="1" dirty="0"/>
        </a:p>
      </dgm:t>
    </dgm:pt>
    <dgm:pt modelId="{0003E475-19F1-4B0B-A48E-B787E4A0FC03}" type="parTrans" cxnId="{E2787B1F-B0E9-441E-9AB1-3A871724B666}">
      <dgm:prSet/>
      <dgm:spPr/>
      <dgm:t>
        <a:bodyPr/>
        <a:lstStyle/>
        <a:p>
          <a:endParaRPr lang="ru-RU"/>
        </a:p>
      </dgm:t>
    </dgm:pt>
    <dgm:pt modelId="{A0914947-1FC3-4669-967C-4546097B5FA4}" type="sibTrans" cxnId="{E2787B1F-B0E9-441E-9AB1-3A871724B666}">
      <dgm:prSet/>
      <dgm:spPr/>
      <dgm:t>
        <a:bodyPr/>
        <a:lstStyle/>
        <a:p>
          <a:endParaRPr lang="ru-RU"/>
        </a:p>
      </dgm:t>
    </dgm:pt>
    <dgm:pt modelId="{AE96EED2-3454-459A-B93C-FDB07CA548FC}" type="pres">
      <dgm:prSet presAssocID="{2BDB4F28-353B-4AB8-A9FB-14E1FB94B7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AE8AC2-FDAF-4808-9EFA-CC6454BF7BE5}" type="pres">
      <dgm:prSet presAssocID="{2BDB4F28-353B-4AB8-A9FB-14E1FB94B76F}" presName="tSp" presStyleCnt="0"/>
      <dgm:spPr/>
    </dgm:pt>
    <dgm:pt modelId="{63463CCD-E082-4E03-8EEA-6317C403982C}" type="pres">
      <dgm:prSet presAssocID="{2BDB4F28-353B-4AB8-A9FB-14E1FB94B76F}" presName="bSp" presStyleCnt="0"/>
      <dgm:spPr/>
    </dgm:pt>
    <dgm:pt modelId="{CDF349CE-51B5-44E8-8AFA-3FE742B48DF1}" type="pres">
      <dgm:prSet presAssocID="{2BDB4F28-353B-4AB8-A9FB-14E1FB94B76F}" presName="process" presStyleCnt="0"/>
      <dgm:spPr/>
    </dgm:pt>
    <dgm:pt modelId="{C127A04A-8B9B-4A4D-AEAA-CAF63F9C7164}" type="pres">
      <dgm:prSet presAssocID="{9D6F0C0C-C779-44E6-8201-D85B2A655149}" presName="composite1" presStyleCnt="0"/>
      <dgm:spPr/>
    </dgm:pt>
    <dgm:pt modelId="{38C3B056-D670-43C1-9571-B0304C6AF8DC}" type="pres">
      <dgm:prSet presAssocID="{9D6F0C0C-C779-44E6-8201-D85B2A655149}" presName="dummyNode1" presStyleLbl="node1" presStyleIdx="0" presStyleCnt="3"/>
      <dgm:spPr/>
    </dgm:pt>
    <dgm:pt modelId="{0E4AE0B1-C69A-490C-8626-D7D10235FD7E}" type="pres">
      <dgm:prSet presAssocID="{9D6F0C0C-C779-44E6-8201-D85B2A65514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A5ACE-2B18-4745-AB2B-D36BAA6ABAC5}" type="pres">
      <dgm:prSet presAssocID="{9D6F0C0C-C779-44E6-8201-D85B2A65514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26FE8-F298-42B3-8050-B719764DAEEE}" type="pres">
      <dgm:prSet presAssocID="{9D6F0C0C-C779-44E6-8201-D85B2A65514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8690-6978-4635-93E8-929B939A0827}" type="pres">
      <dgm:prSet presAssocID="{9D6F0C0C-C779-44E6-8201-D85B2A655149}" presName="connSite1" presStyleCnt="0"/>
      <dgm:spPr/>
    </dgm:pt>
    <dgm:pt modelId="{8D3CF3B5-9C83-47B4-81E7-F58AD7AFB8D9}" type="pres">
      <dgm:prSet presAssocID="{0C91C50E-1CAB-4E03-8E1A-3A312FAF1545}" presName="Name9" presStyleLbl="sibTrans2D1" presStyleIdx="0" presStyleCnt="2"/>
      <dgm:spPr/>
      <dgm:t>
        <a:bodyPr/>
        <a:lstStyle/>
        <a:p>
          <a:endParaRPr lang="ru-RU"/>
        </a:p>
      </dgm:t>
    </dgm:pt>
    <dgm:pt modelId="{402E1E73-D377-4BCA-81D9-90ED7BD3AF05}" type="pres">
      <dgm:prSet presAssocID="{C019896E-9EA6-458A-8746-33E14F77E712}" presName="composite2" presStyleCnt="0"/>
      <dgm:spPr/>
    </dgm:pt>
    <dgm:pt modelId="{E8B867AB-D389-4C31-855A-6158CBFE4765}" type="pres">
      <dgm:prSet presAssocID="{C019896E-9EA6-458A-8746-33E14F77E712}" presName="dummyNode2" presStyleLbl="node1" presStyleIdx="0" presStyleCnt="3"/>
      <dgm:spPr/>
    </dgm:pt>
    <dgm:pt modelId="{1662CE64-AE63-4C85-A553-1F00DEA48456}" type="pres">
      <dgm:prSet presAssocID="{C019896E-9EA6-458A-8746-33E14F77E71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34F06-E672-4F4E-8CD4-75227465FB2F}" type="pres">
      <dgm:prSet presAssocID="{C019896E-9EA6-458A-8746-33E14F77E71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C5EC8-2D99-4BBB-9FBC-EB9E2E088E7F}" type="pres">
      <dgm:prSet presAssocID="{C019896E-9EA6-458A-8746-33E14F77E71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A2917-18AF-41AB-A64B-B5E1E7D8F740}" type="pres">
      <dgm:prSet presAssocID="{C019896E-9EA6-458A-8746-33E14F77E712}" presName="connSite2" presStyleCnt="0"/>
      <dgm:spPr/>
    </dgm:pt>
    <dgm:pt modelId="{16E288B8-E019-4A66-BACF-DC43DEE8F59E}" type="pres">
      <dgm:prSet presAssocID="{001DCDDD-5145-4A08-8FF8-A9F70844A167}" presName="Name18" presStyleLbl="sibTrans2D1" presStyleIdx="1" presStyleCnt="2" custLinFactNeighborX="15612" custLinFactNeighborY="25519"/>
      <dgm:spPr/>
      <dgm:t>
        <a:bodyPr/>
        <a:lstStyle/>
        <a:p>
          <a:endParaRPr lang="ru-RU"/>
        </a:p>
      </dgm:t>
    </dgm:pt>
    <dgm:pt modelId="{04B595F6-65DB-4108-B53B-F48565B0FC53}" type="pres">
      <dgm:prSet presAssocID="{62D6A39E-5A51-48A6-AE77-445A042E5F93}" presName="composite1" presStyleCnt="0"/>
      <dgm:spPr/>
    </dgm:pt>
    <dgm:pt modelId="{3EC5A3A5-19E0-491D-B765-E06ED9F6257B}" type="pres">
      <dgm:prSet presAssocID="{62D6A39E-5A51-48A6-AE77-445A042E5F93}" presName="dummyNode1" presStyleLbl="node1" presStyleIdx="1" presStyleCnt="3"/>
      <dgm:spPr/>
    </dgm:pt>
    <dgm:pt modelId="{6490D1AC-C55C-4600-8C86-F763CD0B0296}" type="pres">
      <dgm:prSet presAssocID="{62D6A39E-5A51-48A6-AE77-445A042E5F93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EBDA9-CEE9-481F-8AA6-A7A0D6A5FD5B}" type="pres">
      <dgm:prSet presAssocID="{62D6A39E-5A51-48A6-AE77-445A042E5F9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4A26-B5AC-442B-BCD0-8378F6575595}" type="pres">
      <dgm:prSet presAssocID="{62D6A39E-5A51-48A6-AE77-445A042E5F93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2A306-AB4E-4EC4-9C6A-D411C34D967C}" type="pres">
      <dgm:prSet presAssocID="{62D6A39E-5A51-48A6-AE77-445A042E5F93}" presName="connSite1" presStyleCnt="0"/>
      <dgm:spPr/>
    </dgm:pt>
  </dgm:ptLst>
  <dgm:cxnLst>
    <dgm:cxn modelId="{DAE82DD2-85F9-4287-8E29-806F0178BA0C}" type="presOf" srcId="{1B409ED0-9073-4FB4-AC61-04D00C116612}" destId="{0E4AE0B1-C69A-490C-8626-D7D10235FD7E}" srcOrd="0" destOrd="0" presId="urn:microsoft.com/office/officeart/2005/8/layout/hProcess4"/>
    <dgm:cxn modelId="{4F431DE2-2A3E-43C6-AAD7-58AEF37F4F7C}" srcId="{9D6F0C0C-C779-44E6-8201-D85B2A655149}" destId="{BC4639CF-448E-472A-9783-64DEC8CE26E3}" srcOrd="4" destOrd="0" parTransId="{59D26070-C4EA-436C-89D3-4CDDFE4BA13D}" sibTransId="{006D15AD-A52B-4694-8360-E1046A2516AB}"/>
    <dgm:cxn modelId="{C30CC96F-7406-4468-8D42-A33184C0474E}" type="presOf" srcId="{AC0A1881-14D0-4A86-B0C2-BC0D7373E3E5}" destId="{449EBDA9-CEE9-481F-8AA6-A7A0D6A5FD5B}" srcOrd="1" destOrd="1" presId="urn:microsoft.com/office/officeart/2005/8/layout/hProcess4"/>
    <dgm:cxn modelId="{A6E489D0-95E2-4297-8E0D-2F3F5F434414}" type="presOf" srcId="{9D6F0C0C-C779-44E6-8201-D85B2A655149}" destId="{85A26FE8-F298-42B3-8050-B719764DAEEE}" srcOrd="0" destOrd="0" presId="urn:microsoft.com/office/officeart/2005/8/layout/hProcess4"/>
    <dgm:cxn modelId="{EB903148-F30D-4599-BB58-0E9F0AFC1FFE}" srcId="{2BDB4F28-353B-4AB8-A9FB-14E1FB94B76F}" destId="{62D6A39E-5A51-48A6-AE77-445A042E5F93}" srcOrd="2" destOrd="0" parTransId="{CE3C453C-1C94-43B5-99FF-D80A00365DDE}" sibTransId="{1002E343-1723-4BEF-BF95-002503189F9C}"/>
    <dgm:cxn modelId="{9684B4AD-AA4C-4D28-83C3-8CE90441F063}" type="presOf" srcId="{1B409ED0-9073-4FB4-AC61-04D00C116612}" destId="{CE0A5ACE-2B18-4745-AB2B-D36BAA6ABAC5}" srcOrd="1" destOrd="0" presId="urn:microsoft.com/office/officeart/2005/8/layout/hProcess4"/>
    <dgm:cxn modelId="{64F86F47-562B-4023-AE17-93A3D8CA300C}" type="presOf" srcId="{688A7823-0B54-4F4E-8C35-BCFB3B6E60C1}" destId="{1662CE64-AE63-4C85-A553-1F00DEA48456}" srcOrd="0" destOrd="1" presId="urn:microsoft.com/office/officeart/2005/8/layout/hProcess4"/>
    <dgm:cxn modelId="{05F36119-BE90-4289-B7D6-DC094240F0AA}" type="presOf" srcId="{AD5DAC8F-9702-449E-945A-658CE997C19C}" destId="{50334F06-E672-4F4E-8CD4-75227465FB2F}" srcOrd="1" destOrd="2" presId="urn:microsoft.com/office/officeart/2005/8/layout/hProcess4"/>
    <dgm:cxn modelId="{EDE30710-B048-43F7-9BE4-1F6E2AE44D11}" type="presOf" srcId="{D46FA1F8-6CC4-486F-AE3D-E95036631472}" destId="{0E4AE0B1-C69A-490C-8626-D7D10235FD7E}" srcOrd="0" destOrd="3" presId="urn:microsoft.com/office/officeart/2005/8/layout/hProcess4"/>
    <dgm:cxn modelId="{683644CA-90D2-4918-8A00-C05316B6D144}" type="presOf" srcId="{BC4639CF-448E-472A-9783-64DEC8CE26E3}" destId="{0E4AE0B1-C69A-490C-8626-D7D10235FD7E}" srcOrd="0" destOrd="4" presId="urn:microsoft.com/office/officeart/2005/8/layout/hProcess4"/>
    <dgm:cxn modelId="{770A4640-329D-4A34-A978-995809AFB163}" type="presOf" srcId="{688A7823-0B54-4F4E-8C35-BCFB3B6E60C1}" destId="{50334F06-E672-4F4E-8CD4-75227465FB2F}" srcOrd="1" destOrd="1" presId="urn:microsoft.com/office/officeart/2005/8/layout/hProcess4"/>
    <dgm:cxn modelId="{747B766C-F1EB-4F9A-9B7A-5D261C92DC46}" type="presOf" srcId="{5C1120E7-AB74-4828-9ADB-FA432141EF87}" destId="{6490D1AC-C55C-4600-8C86-F763CD0B0296}" srcOrd="0" destOrd="0" presId="urn:microsoft.com/office/officeart/2005/8/layout/hProcess4"/>
    <dgm:cxn modelId="{ECB8605F-F89A-4C55-A802-C59B1A7FA2FF}" srcId="{62D6A39E-5A51-48A6-AE77-445A042E5F93}" destId="{5C1120E7-AB74-4828-9ADB-FA432141EF87}" srcOrd="0" destOrd="0" parTransId="{D969B44D-9526-4A41-B192-555BEE02D7C2}" sibTransId="{82888FF0-3AAC-46FE-A68F-35D17842D952}"/>
    <dgm:cxn modelId="{E2787B1F-B0E9-441E-9AB1-3A871724B666}" srcId="{C019896E-9EA6-458A-8746-33E14F77E712}" destId="{AD5DAC8F-9702-449E-945A-658CE997C19C}" srcOrd="2" destOrd="0" parTransId="{0003E475-19F1-4B0B-A48E-B787E4A0FC03}" sibTransId="{A0914947-1FC3-4669-967C-4546097B5FA4}"/>
    <dgm:cxn modelId="{CA7D2238-48B0-439E-9A97-95390E2A5D6E}" srcId="{9D6F0C0C-C779-44E6-8201-D85B2A655149}" destId="{A6207926-AB07-42C9-AB67-051491F723F5}" srcOrd="1" destOrd="0" parTransId="{4FD0E728-D672-4077-8E3B-CE79112A0828}" sibTransId="{393E4F0C-A25E-4F57-9FC1-B6A93EC80C7F}"/>
    <dgm:cxn modelId="{554D9BB0-6D8C-4909-83B1-8BD6166CC1D1}" srcId="{2BDB4F28-353B-4AB8-A9FB-14E1FB94B76F}" destId="{C019896E-9EA6-458A-8746-33E14F77E712}" srcOrd="1" destOrd="0" parTransId="{516CE2F3-BD78-4875-AC27-D394BCED42DF}" sibTransId="{001DCDDD-5145-4A08-8FF8-A9F70844A167}"/>
    <dgm:cxn modelId="{2AB7ACFB-7774-4C10-825B-2F6A2E524664}" type="presOf" srcId="{38FD506D-6780-4BC4-8B2F-24B2AD320C87}" destId="{6490D1AC-C55C-4600-8C86-F763CD0B0296}" srcOrd="0" destOrd="2" presId="urn:microsoft.com/office/officeart/2005/8/layout/hProcess4"/>
    <dgm:cxn modelId="{1F0E37D2-86D2-438B-A329-0BEA55A1DA01}" type="presOf" srcId="{8CF0E676-80FC-4C54-81E5-D4B09A24B818}" destId="{CE0A5ACE-2B18-4745-AB2B-D36BAA6ABAC5}" srcOrd="1" destOrd="2" presId="urn:microsoft.com/office/officeart/2005/8/layout/hProcess4"/>
    <dgm:cxn modelId="{3F779598-2187-4BBA-A975-301D93D997D4}" srcId="{9D6F0C0C-C779-44E6-8201-D85B2A655149}" destId="{1B409ED0-9073-4FB4-AC61-04D00C116612}" srcOrd="0" destOrd="0" parTransId="{78C59C98-101D-47EB-AF26-55B716AEA230}" sibTransId="{38BA207B-6B49-4C5A-BFBE-AB4F8D5A9243}"/>
    <dgm:cxn modelId="{0A4BEF9C-5DB1-468A-9AD6-26F33EF0A61C}" type="presOf" srcId="{BA98F7BC-5152-4777-8928-AEEA322917DC}" destId="{0E4AE0B1-C69A-490C-8626-D7D10235FD7E}" srcOrd="0" destOrd="5" presId="urn:microsoft.com/office/officeart/2005/8/layout/hProcess4"/>
    <dgm:cxn modelId="{64099698-1811-42C7-811C-68066EBADD67}" type="presOf" srcId="{2BDB4F28-353B-4AB8-A9FB-14E1FB94B76F}" destId="{AE96EED2-3454-459A-B93C-FDB07CA548FC}" srcOrd="0" destOrd="0" presId="urn:microsoft.com/office/officeart/2005/8/layout/hProcess4"/>
    <dgm:cxn modelId="{6B38BD03-B175-47D3-8989-BD0F1432A575}" srcId="{62D6A39E-5A51-48A6-AE77-445A042E5F93}" destId="{AC0A1881-14D0-4A86-B0C2-BC0D7373E3E5}" srcOrd="1" destOrd="0" parTransId="{00F77E5B-3B10-42CF-9E7D-726AB8F062EA}" sibTransId="{FABBDF87-52BB-4E6D-B2DB-682B3460FB18}"/>
    <dgm:cxn modelId="{8D14C095-F54F-4E01-9587-BE38ECE8AFCC}" type="presOf" srcId="{A6207926-AB07-42C9-AB67-051491F723F5}" destId="{0E4AE0B1-C69A-490C-8626-D7D10235FD7E}" srcOrd="0" destOrd="1" presId="urn:microsoft.com/office/officeart/2005/8/layout/hProcess4"/>
    <dgm:cxn modelId="{50769AC1-F71A-46E3-8D16-FF9C2717982D}" type="presOf" srcId="{A6207926-AB07-42C9-AB67-051491F723F5}" destId="{CE0A5ACE-2B18-4745-AB2B-D36BAA6ABAC5}" srcOrd="1" destOrd="1" presId="urn:microsoft.com/office/officeart/2005/8/layout/hProcess4"/>
    <dgm:cxn modelId="{9D64243D-ACCA-498E-B963-5761E0B6658B}" type="presOf" srcId="{0C91C50E-1CAB-4E03-8E1A-3A312FAF1545}" destId="{8D3CF3B5-9C83-47B4-81E7-F58AD7AFB8D9}" srcOrd="0" destOrd="0" presId="urn:microsoft.com/office/officeart/2005/8/layout/hProcess4"/>
    <dgm:cxn modelId="{DC1DA6A9-77D5-4AEB-8C73-25FCCCA66112}" type="presOf" srcId="{001DCDDD-5145-4A08-8FF8-A9F70844A167}" destId="{16E288B8-E019-4A66-BACF-DC43DEE8F59E}" srcOrd="0" destOrd="0" presId="urn:microsoft.com/office/officeart/2005/8/layout/hProcess4"/>
    <dgm:cxn modelId="{5F9C5DAE-3999-4C16-8AF2-E8538183A9C9}" type="presOf" srcId="{AD5DAC8F-9702-449E-945A-658CE997C19C}" destId="{1662CE64-AE63-4C85-A553-1F00DEA48456}" srcOrd="0" destOrd="2" presId="urn:microsoft.com/office/officeart/2005/8/layout/hProcess4"/>
    <dgm:cxn modelId="{3FC5CDB2-318D-4412-B04F-839828A71B47}" srcId="{2BDB4F28-353B-4AB8-A9FB-14E1FB94B76F}" destId="{9D6F0C0C-C779-44E6-8201-D85B2A655149}" srcOrd="0" destOrd="0" parTransId="{AE41ADA9-6A12-4182-8772-B807F8A482B4}" sibTransId="{0C91C50E-1CAB-4E03-8E1A-3A312FAF1545}"/>
    <dgm:cxn modelId="{DCB3EABB-A047-4F79-8B37-B9AF1CEC8762}" type="presOf" srcId="{D46FA1F8-6CC4-486F-AE3D-E95036631472}" destId="{CE0A5ACE-2B18-4745-AB2B-D36BAA6ABAC5}" srcOrd="1" destOrd="3" presId="urn:microsoft.com/office/officeart/2005/8/layout/hProcess4"/>
    <dgm:cxn modelId="{7C5F7254-3BFB-4D68-8E14-A539C00B88C4}" type="presOf" srcId="{C019896E-9EA6-458A-8746-33E14F77E712}" destId="{095C5EC8-2D99-4BBB-9FBC-EB9E2E088E7F}" srcOrd="0" destOrd="0" presId="urn:microsoft.com/office/officeart/2005/8/layout/hProcess4"/>
    <dgm:cxn modelId="{81EAF7DF-03B2-4404-A626-0E1FFABF7217}" type="presOf" srcId="{8CF0E676-80FC-4C54-81E5-D4B09A24B818}" destId="{0E4AE0B1-C69A-490C-8626-D7D10235FD7E}" srcOrd="0" destOrd="2" presId="urn:microsoft.com/office/officeart/2005/8/layout/hProcess4"/>
    <dgm:cxn modelId="{1F2CC93B-B5B0-4230-8A64-00E6EC4AC3AE}" type="presOf" srcId="{BA98F7BC-5152-4777-8928-AEEA322917DC}" destId="{CE0A5ACE-2B18-4745-AB2B-D36BAA6ABAC5}" srcOrd="1" destOrd="5" presId="urn:microsoft.com/office/officeart/2005/8/layout/hProcess4"/>
    <dgm:cxn modelId="{B516B360-1AC4-46CC-9E4F-6BD6CBDC7255}" srcId="{62D6A39E-5A51-48A6-AE77-445A042E5F93}" destId="{38FD506D-6780-4BC4-8B2F-24B2AD320C87}" srcOrd="2" destOrd="0" parTransId="{5E487E43-9925-4E91-A44F-562528C8C74D}" sibTransId="{9C839881-F01B-4825-A2C3-2FB36CE9DC46}"/>
    <dgm:cxn modelId="{2D716B7F-BB3F-41C5-B1C4-0277090EDBFB}" srcId="{9D6F0C0C-C779-44E6-8201-D85B2A655149}" destId="{D46FA1F8-6CC4-486F-AE3D-E95036631472}" srcOrd="3" destOrd="0" parTransId="{FC58640E-802F-4DE5-AC51-FB78E4EBCAC0}" sibTransId="{E155207D-A97D-4828-8789-2B6A362447C1}"/>
    <dgm:cxn modelId="{9E71773E-BCF0-43E2-AB4A-81DBB9CEA8A2}" srcId="{C019896E-9EA6-458A-8746-33E14F77E712}" destId="{5D3388CD-7548-4F40-BEE7-8B97F4DCF0CC}" srcOrd="0" destOrd="0" parTransId="{5E3B727C-CC6C-4AA6-AFF3-28CA545EC036}" sibTransId="{9DA6D63C-3926-4B5C-AD1C-D032C0295CEB}"/>
    <dgm:cxn modelId="{59B56D14-FA9D-458F-9CF0-7F40C87FA10A}" type="presOf" srcId="{BC4639CF-448E-472A-9783-64DEC8CE26E3}" destId="{CE0A5ACE-2B18-4745-AB2B-D36BAA6ABAC5}" srcOrd="1" destOrd="4" presId="urn:microsoft.com/office/officeart/2005/8/layout/hProcess4"/>
    <dgm:cxn modelId="{3A26418F-4C82-441D-ADBB-439E8E078E40}" srcId="{9D6F0C0C-C779-44E6-8201-D85B2A655149}" destId="{8CF0E676-80FC-4C54-81E5-D4B09A24B818}" srcOrd="2" destOrd="0" parTransId="{D5549A0D-481A-47A1-B4FD-1E465681F0B8}" sibTransId="{2083B697-DB5A-42F3-9B30-7757CF20ACE1}"/>
    <dgm:cxn modelId="{DEF9B5DD-6082-474C-B5DD-0BBFE8E7E786}" type="presOf" srcId="{936EFE08-11B6-45F0-8F1B-5135B60C81E5}" destId="{CE0A5ACE-2B18-4745-AB2B-D36BAA6ABAC5}" srcOrd="1" destOrd="6" presId="urn:microsoft.com/office/officeart/2005/8/layout/hProcess4"/>
    <dgm:cxn modelId="{ABAD7FA2-5978-4700-8564-17C64CCEA9A3}" srcId="{C019896E-9EA6-458A-8746-33E14F77E712}" destId="{688A7823-0B54-4F4E-8C35-BCFB3B6E60C1}" srcOrd="1" destOrd="0" parTransId="{422662DE-E683-4B07-A11A-622492534F48}" sibTransId="{5EABD369-6AD2-454B-B129-75BC5D0D4D2F}"/>
    <dgm:cxn modelId="{1A14649E-CF33-4A18-B389-BDDF9753A665}" type="presOf" srcId="{936EFE08-11B6-45F0-8F1B-5135B60C81E5}" destId="{0E4AE0B1-C69A-490C-8626-D7D10235FD7E}" srcOrd="0" destOrd="6" presId="urn:microsoft.com/office/officeart/2005/8/layout/hProcess4"/>
    <dgm:cxn modelId="{ED1C81E3-BF2D-4AF1-93E6-B5CBED3059FE}" type="presOf" srcId="{5D3388CD-7548-4F40-BEE7-8B97F4DCF0CC}" destId="{50334F06-E672-4F4E-8CD4-75227465FB2F}" srcOrd="1" destOrd="0" presId="urn:microsoft.com/office/officeart/2005/8/layout/hProcess4"/>
    <dgm:cxn modelId="{A1492ED8-1F00-436C-8628-84CCEA643FCB}" type="presOf" srcId="{5C1120E7-AB74-4828-9ADB-FA432141EF87}" destId="{449EBDA9-CEE9-481F-8AA6-A7A0D6A5FD5B}" srcOrd="1" destOrd="0" presId="urn:microsoft.com/office/officeart/2005/8/layout/hProcess4"/>
    <dgm:cxn modelId="{7AF2BE4A-3860-43E4-A8B7-07B46CC33FF8}" type="presOf" srcId="{38FD506D-6780-4BC4-8B2F-24B2AD320C87}" destId="{449EBDA9-CEE9-481F-8AA6-A7A0D6A5FD5B}" srcOrd="1" destOrd="2" presId="urn:microsoft.com/office/officeart/2005/8/layout/hProcess4"/>
    <dgm:cxn modelId="{BAB956DC-3C3E-4B41-8A10-47D861338CC6}" srcId="{9D6F0C0C-C779-44E6-8201-D85B2A655149}" destId="{BA98F7BC-5152-4777-8928-AEEA322917DC}" srcOrd="5" destOrd="0" parTransId="{A1B0908B-1821-4DCE-96A7-55777F5A1B0D}" sibTransId="{E8C4A6A8-E3BA-41CA-8BA3-76A42466D446}"/>
    <dgm:cxn modelId="{520CB104-B5A9-4262-8604-2BE33D0772BF}" type="presOf" srcId="{AC0A1881-14D0-4A86-B0C2-BC0D7373E3E5}" destId="{6490D1AC-C55C-4600-8C86-F763CD0B0296}" srcOrd="0" destOrd="1" presId="urn:microsoft.com/office/officeart/2005/8/layout/hProcess4"/>
    <dgm:cxn modelId="{45F27872-037D-43DE-8A1C-9ED2723CF846}" srcId="{9D6F0C0C-C779-44E6-8201-D85B2A655149}" destId="{936EFE08-11B6-45F0-8F1B-5135B60C81E5}" srcOrd="6" destOrd="0" parTransId="{A598717E-37C8-47A3-86D2-1596D56E2558}" sibTransId="{ACA53C0F-CCA2-4873-A901-B5163E211461}"/>
    <dgm:cxn modelId="{8BB9D863-AE55-460A-9646-703565F95ED2}" type="presOf" srcId="{62D6A39E-5A51-48A6-AE77-445A042E5F93}" destId="{45DB4A26-B5AC-442B-BCD0-8378F6575595}" srcOrd="0" destOrd="0" presId="urn:microsoft.com/office/officeart/2005/8/layout/hProcess4"/>
    <dgm:cxn modelId="{0A851FC9-4BDE-4ACA-9F67-B384DEC787E2}" type="presOf" srcId="{5D3388CD-7548-4F40-BEE7-8B97F4DCF0CC}" destId="{1662CE64-AE63-4C85-A553-1F00DEA48456}" srcOrd="0" destOrd="0" presId="urn:microsoft.com/office/officeart/2005/8/layout/hProcess4"/>
    <dgm:cxn modelId="{A7584A05-82C8-474A-95B8-3DDE4F83F352}" type="presParOf" srcId="{AE96EED2-3454-459A-B93C-FDB07CA548FC}" destId="{50AE8AC2-FDAF-4808-9EFA-CC6454BF7BE5}" srcOrd="0" destOrd="0" presId="urn:microsoft.com/office/officeart/2005/8/layout/hProcess4"/>
    <dgm:cxn modelId="{8D458632-BED4-4986-B410-9EEF768191EF}" type="presParOf" srcId="{AE96EED2-3454-459A-B93C-FDB07CA548FC}" destId="{63463CCD-E082-4E03-8EEA-6317C403982C}" srcOrd="1" destOrd="0" presId="urn:microsoft.com/office/officeart/2005/8/layout/hProcess4"/>
    <dgm:cxn modelId="{5F44CBF2-CFFE-4951-A9AB-5DBEBCB9BCDC}" type="presParOf" srcId="{AE96EED2-3454-459A-B93C-FDB07CA548FC}" destId="{CDF349CE-51B5-44E8-8AFA-3FE742B48DF1}" srcOrd="2" destOrd="0" presId="urn:microsoft.com/office/officeart/2005/8/layout/hProcess4"/>
    <dgm:cxn modelId="{899C336A-D100-4AE6-B098-3697B8F662D4}" type="presParOf" srcId="{CDF349CE-51B5-44E8-8AFA-3FE742B48DF1}" destId="{C127A04A-8B9B-4A4D-AEAA-CAF63F9C7164}" srcOrd="0" destOrd="0" presId="urn:microsoft.com/office/officeart/2005/8/layout/hProcess4"/>
    <dgm:cxn modelId="{A4299E51-046C-4EB3-B670-29141192E9F0}" type="presParOf" srcId="{C127A04A-8B9B-4A4D-AEAA-CAF63F9C7164}" destId="{38C3B056-D670-43C1-9571-B0304C6AF8DC}" srcOrd="0" destOrd="0" presId="urn:microsoft.com/office/officeart/2005/8/layout/hProcess4"/>
    <dgm:cxn modelId="{09333735-CB05-4C90-91FE-399D07843486}" type="presParOf" srcId="{C127A04A-8B9B-4A4D-AEAA-CAF63F9C7164}" destId="{0E4AE0B1-C69A-490C-8626-D7D10235FD7E}" srcOrd="1" destOrd="0" presId="urn:microsoft.com/office/officeart/2005/8/layout/hProcess4"/>
    <dgm:cxn modelId="{9C1242F3-91C9-4550-84E2-843F4858B5C1}" type="presParOf" srcId="{C127A04A-8B9B-4A4D-AEAA-CAF63F9C7164}" destId="{CE0A5ACE-2B18-4745-AB2B-D36BAA6ABAC5}" srcOrd="2" destOrd="0" presId="urn:microsoft.com/office/officeart/2005/8/layout/hProcess4"/>
    <dgm:cxn modelId="{E04CD3FA-2404-4EA3-888E-4803553A0B3C}" type="presParOf" srcId="{C127A04A-8B9B-4A4D-AEAA-CAF63F9C7164}" destId="{85A26FE8-F298-42B3-8050-B719764DAEEE}" srcOrd="3" destOrd="0" presId="urn:microsoft.com/office/officeart/2005/8/layout/hProcess4"/>
    <dgm:cxn modelId="{74A3E9B3-F702-47C2-8839-79C2CED657CE}" type="presParOf" srcId="{C127A04A-8B9B-4A4D-AEAA-CAF63F9C7164}" destId="{F7328690-6978-4635-93E8-929B939A0827}" srcOrd="4" destOrd="0" presId="urn:microsoft.com/office/officeart/2005/8/layout/hProcess4"/>
    <dgm:cxn modelId="{D2FC5803-63B3-4D9A-B851-2F09F77C655D}" type="presParOf" srcId="{CDF349CE-51B5-44E8-8AFA-3FE742B48DF1}" destId="{8D3CF3B5-9C83-47B4-81E7-F58AD7AFB8D9}" srcOrd="1" destOrd="0" presId="urn:microsoft.com/office/officeart/2005/8/layout/hProcess4"/>
    <dgm:cxn modelId="{774024DF-D542-466A-A717-62302D098086}" type="presParOf" srcId="{CDF349CE-51B5-44E8-8AFA-3FE742B48DF1}" destId="{402E1E73-D377-4BCA-81D9-90ED7BD3AF05}" srcOrd="2" destOrd="0" presId="urn:microsoft.com/office/officeart/2005/8/layout/hProcess4"/>
    <dgm:cxn modelId="{3D477A83-5149-41EB-A057-581801FCDD99}" type="presParOf" srcId="{402E1E73-D377-4BCA-81D9-90ED7BD3AF05}" destId="{E8B867AB-D389-4C31-855A-6158CBFE4765}" srcOrd="0" destOrd="0" presId="urn:microsoft.com/office/officeart/2005/8/layout/hProcess4"/>
    <dgm:cxn modelId="{CFD207D2-AE43-4187-BB37-15DF660F27A7}" type="presParOf" srcId="{402E1E73-D377-4BCA-81D9-90ED7BD3AF05}" destId="{1662CE64-AE63-4C85-A553-1F00DEA48456}" srcOrd="1" destOrd="0" presId="urn:microsoft.com/office/officeart/2005/8/layout/hProcess4"/>
    <dgm:cxn modelId="{070A8E35-6996-4D94-A622-E7458ED16AD2}" type="presParOf" srcId="{402E1E73-D377-4BCA-81D9-90ED7BD3AF05}" destId="{50334F06-E672-4F4E-8CD4-75227465FB2F}" srcOrd="2" destOrd="0" presId="urn:microsoft.com/office/officeart/2005/8/layout/hProcess4"/>
    <dgm:cxn modelId="{5757AA82-1792-41E8-A2A5-2D9BAEF94B25}" type="presParOf" srcId="{402E1E73-D377-4BCA-81D9-90ED7BD3AF05}" destId="{095C5EC8-2D99-4BBB-9FBC-EB9E2E088E7F}" srcOrd="3" destOrd="0" presId="urn:microsoft.com/office/officeart/2005/8/layout/hProcess4"/>
    <dgm:cxn modelId="{567E9638-B5B3-456B-87A8-4EA423EC1E36}" type="presParOf" srcId="{402E1E73-D377-4BCA-81D9-90ED7BD3AF05}" destId="{FCBA2917-18AF-41AB-A64B-B5E1E7D8F740}" srcOrd="4" destOrd="0" presId="urn:microsoft.com/office/officeart/2005/8/layout/hProcess4"/>
    <dgm:cxn modelId="{1826671D-0514-4206-A67C-F1923F79B07F}" type="presParOf" srcId="{CDF349CE-51B5-44E8-8AFA-3FE742B48DF1}" destId="{16E288B8-E019-4A66-BACF-DC43DEE8F59E}" srcOrd="3" destOrd="0" presId="urn:microsoft.com/office/officeart/2005/8/layout/hProcess4"/>
    <dgm:cxn modelId="{D32376CA-81AD-4E11-88EE-42A47718BB26}" type="presParOf" srcId="{CDF349CE-51B5-44E8-8AFA-3FE742B48DF1}" destId="{04B595F6-65DB-4108-B53B-F48565B0FC53}" srcOrd="4" destOrd="0" presId="urn:microsoft.com/office/officeart/2005/8/layout/hProcess4"/>
    <dgm:cxn modelId="{AAA3205B-2468-4D04-A9C0-7EAE97B45576}" type="presParOf" srcId="{04B595F6-65DB-4108-B53B-F48565B0FC53}" destId="{3EC5A3A5-19E0-491D-B765-E06ED9F6257B}" srcOrd="0" destOrd="0" presId="urn:microsoft.com/office/officeart/2005/8/layout/hProcess4"/>
    <dgm:cxn modelId="{C44D396C-6732-4B19-8216-DD4B06DF5BAB}" type="presParOf" srcId="{04B595F6-65DB-4108-B53B-F48565B0FC53}" destId="{6490D1AC-C55C-4600-8C86-F763CD0B0296}" srcOrd="1" destOrd="0" presId="urn:microsoft.com/office/officeart/2005/8/layout/hProcess4"/>
    <dgm:cxn modelId="{662D0F9F-427A-43E3-BAB9-D6B6216507BD}" type="presParOf" srcId="{04B595F6-65DB-4108-B53B-F48565B0FC53}" destId="{449EBDA9-CEE9-481F-8AA6-A7A0D6A5FD5B}" srcOrd="2" destOrd="0" presId="urn:microsoft.com/office/officeart/2005/8/layout/hProcess4"/>
    <dgm:cxn modelId="{E10AD5FA-3771-4DB3-81DA-8DE731E8EAA4}" type="presParOf" srcId="{04B595F6-65DB-4108-B53B-F48565B0FC53}" destId="{45DB4A26-B5AC-442B-BCD0-8378F6575595}" srcOrd="3" destOrd="0" presId="urn:microsoft.com/office/officeart/2005/8/layout/hProcess4"/>
    <dgm:cxn modelId="{B0126B4E-ABF3-4149-A0F8-129A1D20B6EA}" type="presParOf" srcId="{04B595F6-65DB-4108-B53B-F48565B0FC53}" destId="{7942A306-AB4E-4EC4-9C6A-D411C34D967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DBB5B9-6BB6-4897-B04F-7A18870E1D6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84A150-4537-4C7C-88AA-E386724EF17F}">
      <dgm:prSet/>
      <dgm:spPr/>
      <dgm:t>
        <a:bodyPr/>
        <a:lstStyle/>
        <a:p>
          <a:pPr rtl="0"/>
          <a:r>
            <a:rPr lang="ru-RU" dirty="0"/>
            <a:t>учитель должен привлекать учащихся к выработке объяснений и дальнейшему построению идей через размышления о том, что они обнаружили на этапе «Исследования» с помощью тщательно построенных вопросов;</a:t>
          </a:r>
        </a:p>
      </dgm:t>
    </dgm:pt>
    <dgm:pt modelId="{12046ECD-1D61-4D04-A0FF-393845E3B0F1}" type="parTrans" cxnId="{D9E1CC2E-6A3F-45A0-871A-E036FA1D2860}">
      <dgm:prSet/>
      <dgm:spPr/>
      <dgm:t>
        <a:bodyPr/>
        <a:lstStyle/>
        <a:p>
          <a:endParaRPr lang="ru-RU"/>
        </a:p>
      </dgm:t>
    </dgm:pt>
    <dgm:pt modelId="{FE0A5558-1086-487F-ACE2-180E9104B1A2}" type="sibTrans" cxnId="{D9E1CC2E-6A3F-45A0-871A-E036FA1D2860}">
      <dgm:prSet/>
      <dgm:spPr/>
      <dgm:t>
        <a:bodyPr/>
        <a:lstStyle/>
        <a:p>
          <a:endParaRPr lang="ru-RU"/>
        </a:p>
      </dgm:t>
    </dgm:pt>
    <dgm:pt modelId="{0591BBEC-53E8-450D-BB60-B03BD6F1C567}">
      <dgm:prSet/>
      <dgm:spPr/>
      <dgm:t>
        <a:bodyPr/>
        <a:lstStyle/>
        <a:p>
          <a:pPr rtl="0"/>
          <a:r>
            <a:rPr lang="ru-RU" dirty="0"/>
            <a:t>интерактивный процесс, который активно вовлекает учащихся в обучении, ученики принимают участие в выстраивании глубокого понимания путем активного участия и вопросов.</a:t>
          </a:r>
        </a:p>
      </dgm:t>
    </dgm:pt>
    <dgm:pt modelId="{3A42DFD4-7786-4D8A-897A-835502A2579E}" type="parTrans" cxnId="{269D0C32-3776-4411-B45F-CFF0A1DAC7C1}">
      <dgm:prSet/>
      <dgm:spPr/>
      <dgm:t>
        <a:bodyPr/>
        <a:lstStyle/>
        <a:p>
          <a:endParaRPr lang="ru-RU"/>
        </a:p>
      </dgm:t>
    </dgm:pt>
    <dgm:pt modelId="{6BC07F93-5902-46CA-B5B1-BF6C7533F084}" type="sibTrans" cxnId="{269D0C32-3776-4411-B45F-CFF0A1DAC7C1}">
      <dgm:prSet/>
      <dgm:spPr/>
      <dgm:t>
        <a:bodyPr/>
        <a:lstStyle/>
        <a:p>
          <a:endParaRPr lang="ru-RU"/>
        </a:p>
      </dgm:t>
    </dgm:pt>
    <dgm:pt modelId="{11725A46-7C18-4E4D-9A07-B4F12400E390}" type="pres">
      <dgm:prSet presAssocID="{BDDBB5B9-6BB6-4897-B04F-7A18870E1D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4D0FA-DB8F-4FCB-AA75-4463EC56C01C}" type="pres">
      <dgm:prSet presAssocID="{7784A150-4537-4C7C-88AA-E386724EF17F}" presName="composite" presStyleCnt="0"/>
      <dgm:spPr/>
    </dgm:pt>
    <dgm:pt modelId="{A685E45E-E6B3-425F-A5F7-9EC83B5F1E6C}" type="pres">
      <dgm:prSet presAssocID="{7784A150-4537-4C7C-88AA-E386724EF17F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C3CF7896-4F82-4AD8-B59F-29263803C072}" type="pres">
      <dgm:prSet presAssocID="{7784A150-4537-4C7C-88AA-E386724EF17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2C6DD-6D88-4459-AB2B-949DEF3A27F8}" type="pres">
      <dgm:prSet presAssocID="{FE0A5558-1086-487F-ACE2-180E9104B1A2}" presName="spacing" presStyleCnt="0"/>
      <dgm:spPr/>
    </dgm:pt>
    <dgm:pt modelId="{46479869-56FE-46A5-B7CE-108706653707}" type="pres">
      <dgm:prSet presAssocID="{0591BBEC-53E8-450D-BB60-B03BD6F1C567}" presName="composite" presStyleCnt="0"/>
      <dgm:spPr/>
    </dgm:pt>
    <dgm:pt modelId="{677F34F4-3D76-45E3-9C01-680A1A3FD2B6}" type="pres">
      <dgm:prSet presAssocID="{0591BBEC-53E8-450D-BB60-B03BD6F1C567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DDA2107A-9D3F-4141-8257-FF01D3A9EA57}" type="pres">
      <dgm:prSet presAssocID="{0591BBEC-53E8-450D-BB60-B03BD6F1C567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53E3B-9639-4CBB-8675-2B3003C93C37}" type="presOf" srcId="{7784A150-4537-4C7C-88AA-E386724EF17F}" destId="{C3CF7896-4F82-4AD8-B59F-29263803C072}" srcOrd="0" destOrd="0" presId="urn:microsoft.com/office/officeart/2005/8/layout/vList3#1"/>
    <dgm:cxn modelId="{D9E1CC2E-6A3F-45A0-871A-E036FA1D2860}" srcId="{BDDBB5B9-6BB6-4897-B04F-7A18870E1D60}" destId="{7784A150-4537-4C7C-88AA-E386724EF17F}" srcOrd="0" destOrd="0" parTransId="{12046ECD-1D61-4D04-A0FF-393845E3B0F1}" sibTransId="{FE0A5558-1086-487F-ACE2-180E9104B1A2}"/>
    <dgm:cxn modelId="{44EA5500-FC7D-4811-AD29-8CD237E1B9F2}" type="presOf" srcId="{0591BBEC-53E8-450D-BB60-B03BD6F1C567}" destId="{DDA2107A-9D3F-4141-8257-FF01D3A9EA57}" srcOrd="0" destOrd="0" presId="urn:microsoft.com/office/officeart/2005/8/layout/vList3#1"/>
    <dgm:cxn modelId="{ED93E66F-CEB5-4B54-A97B-CBC2E7E458C0}" type="presOf" srcId="{BDDBB5B9-6BB6-4897-B04F-7A18870E1D60}" destId="{11725A46-7C18-4E4D-9A07-B4F12400E390}" srcOrd="0" destOrd="0" presId="urn:microsoft.com/office/officeart/2005/8/layout/vList3#1"/>
    <dgm:cxn modelId="{269D0C32-3776-4411-B45F-CFF0A1DAC7C1}" srcId="{BDDBB5B9-6BB6-4897-B04F-7A18870E1D60}" destId="{0591BBEC-53E8-450D-BB60-B03BD6F1C567}" srcOrd="1" destOrd="0" parTransId="{3A42DFD4-7786-4D8A-897A-835502A2579E}" sibTransId="{6BC07F93-5902-46CA-B5B1-BF6C7533F084}"/>
    <dgm:cxn modelId="{F12C0177-E951-4748-A6E9-FF444CC169F9}" type="presParOf" srcId="{11725A46-7C18-4E4D-9A07-B4F12400E390}" destId="{DD74D0FA-DB8F-4FCB-AA75-4463EC56C01C}" srcOrd="0" destOrd="0" presId="urn:microsoft.com/office/officeart/2005/8/layout/vList3#1"/>
    <dgm:cxn modelId="{246C9F15-6EA3-49DD-8C52-57CA4A4FA23D}" type="presParOf" srcId="{DD74D0FA-DB8F-4FCB-AA75-4463EC56C01C}" destId="{A685E45E-E6B3-425F-A5F7-9EC83B5F1E6C}" srcOrd="0" destOrd="0" presId="urn:microsoft.com/office/officeart/2005/8/layout/vList3#1"/>
    <dgm:cxn modelId="{A8017B24-C3F4-4D2C-BC6B-EB2389B68E86}" type="presParOf" srcId="{DD74D0FA-DB8F-4FCB-AA75-4463EC56C01C}" destId="{C3CF7896-4F82-4AD8-B59F-29263803C072}" srcOrd="1" destOrd="0" presId="urn:microsoft.com/office/officeart/2005/8/layout/vList3#1"/>
    <dgm:cxn modelId="{F314EC9E-7F92-476D-89D7-D8CC70FAF8DF}" type="presParOf" srcId="{11725A46-7C18-4E4D-9A07-B4F12400E390}" destId="{3702C6DD-6D88-4459-AB2B-949DEF3A27F8}" srcOrd="1" destOrd="0" presId="urn:microsoft.com/office/officeart/2005/8/layout/vList3#1"/>
    <dgm:cxn modelId="{626368B0-7E98-4D11-A9C5-AD2B5FDAD454}" type="presParOf" srcId="{11725A46-7C18-4E4D-9A07-B4F12400E390}" destId="{46479869-56FE-46A5-B7CE-108706653707}" srcOrd="2" destOrd="0" presId="urn:microsoft.com/office/officeart/2005/8/layout/vList3#1"/>
    <dgm:cxn modelId="{76550562-976F-457F-897F-56B3AA0C3AC2}" type="presParOf" srcId="{46479869-56FE-46A5-B7CE-108706653707}" destId="{677F34F4-3D76-45E3-9C01-680A1A3FD2B6}" srcOrd="0" destOrd="0" presId="urn:microsoft.com/office/officeart/2005/8/layout/vList3#1"/>
    <dgm:cxn modelId="{E539399C-47C1-46B4-87ED-43E72E2AEB13}" type="presParOf" srcId="{46479869-56FE-46A5-B7CE-108706653707}" destId="{DDA2107A-9D3F-4141-8257-FF01D3A9EA5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48D90B-458C-4BBC-86C4-E45122F0DA82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93846E-098F-4C75-BBE2-A7286AE75E5D}">
      <dgm:prSet phldrT="[Текст]"/>
      <dgm:spPr/>
      <dgm:t>
        <a:bodyPr/>
        <a:lstStyle/>
        <a:p>
          <a:r>
            <a:rPr lang="ru-RU" b="1"/>
            <a:t>Результаты исследования</a:t>
          </a:r>
          <a:endParaRPr lang="ru-RU" b="1" dirty="0"/>
        </a:p>
      </dgm:t>
    </dgm:pt>
    <dgm:pt modelId="{9FC8F19B-A18C-4BE8-8270-065857128F43}" type="parTrans" cxnId="{5223F9A2-E66B-488D-9F76-AE2CE09334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80AD255-EDC4-454D-A2C8-85B9C6267D37}" type="sibTrans" cxnId="{5223F9A2-E66B-488D-9F76-AE2CE09334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40EDD4-DED6-405D-B083-D1E74C61AB06}">
      <dgm:prSet phldrT="[Текст]"/>
      <dgm:spPr/>
      <dgm:t>
        <a:bodyPr/>
        <a:lstStyle/>
        <a:p>
          <a:r>
            <a:rPr lang="ru-RU"/>
            <a:t>Как вы будете вовлекать учащихся в разработку идей, объяснений и теорий?</a:t>
          </a:r>
          <a:endParaRPr lang="ru-RU" dirty="0"/>
        </a:p>
      </dgm:t>
    </dgm:pt>
    <dgm:pt modelId="{A7DCFC12-61E1-49CD-B0C9-3959A9360BE7}" type="parTrans" cxnId="{9192DD76-DE1A-47F0-87B5-BD9A550B79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943F51-1E4E-4F98-B9C6-29B345B49AEA}" type="sibTrans" cxnId="{9192DD76-DE1A-47F0-87B5-BD9A550B79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6287DF-9137-40BF-B7CA-7E1B2F9F653E}">
      <dgm:prSet phldrT="[Текст]"/>
      <dgm:spPr/>
      <dgm:t>
        <a:bodyPr/>
        <a:lstStyle/>
        <a:p>
          <a:r>
            <a:rPr lang="ru-RU" b="1"/>
            <a:t>Осмысление</a:t>
          </a:r>
          <a:endParaRPr lang="ru-RU" b="1" dirty="0"/>
        </a:p>
      </dgm:t>
    </dgm:pt>
    <dgm:pt modelId="{6CAD74C8-14B2-446D-BB51-FF2376EFF1A7}" type="parTrans" cxnId="{E3F7D269-4D0A-4705-AFC4-F57B535FAE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27768C-28D3-4913-8D26-5D4573A9D269}" type="sibTrans" cxnId="{E3F7D269-4D0A-4705-AFC4-F57B535FAE3A}">
      <dgm:prSet/>
      <dgm:spPr>
        <a:solidFill>
          <a:srgbClr val="43BB8D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94F2C7-AA2A-4B2D-938B-D78F0473ACCC}">
      <dgm:prSet phldrT="[Текст]"/>
      <dgm:spPr/>
      <dgm:t>
        <a:bodyPr/>
        <a:lstStyle/>
        <a:p>
          <a:r>
            <a:rPr lang="ru-RU"/>
            <a:t>Как вы будете оспаривать и развивать их идеи дальше?</a:t>
          </a:r>
          <a:endParaRPr lang="ru-RU" dirty="0"/>
        </a:p>
      </dgm:t>
    </dgm:pt>
    <dgm:pt modelId="{8F0D3A39-28DA-44A8-8DC1-05E692BA5843}" type="parTrans" cxnId="{0B42CE1C-32D3-4FB9-BF5A-2F50CFE632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3B52802-D63E-429F-8696-B72A6F7CE6D5}" type="sibTrans" cxnId="{0B42CE1C-32D3-4FB9-BF5A-2F50CFE632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B28BAF-40C2-4B2F-89A3-EB4F55DCCB72}">
      <dgm:prSet phldrT="[Текст]"/>
      <dgm:spPr/>
      <dgm:t>
        <a:bodyPr/>
        <a:lstStyle/>
        <a:p>
          <a:r>
            <a:rPr lang="ru-RU" b="1"/>
            <a:t>Прогресс</a:t>
          </a:r>
          <a:endParaRPr lang="ru-RU" b="1" dirty="0"/>
        </a:p>
      </dgm:t>
    </dgm:pt>
    <dgm:pt modelId="{276011DD-BD20-464E-8CDA-022D3F0E84C5}" type="parTrans" cxnId="{42BBE884-ADB2-43DE-835F-80B1B6DEB6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70F771-C982-4792-A9E9-C19099376E3B}" type="sibTrans" cxnId="{42BBE884-ADB2-43DE-835F-80B1B6DEB69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426BF3-19D1-47D6-AABB-BF883C6ACDFD}">
      <dgm:prSet phldrT="[Текст]"/>
      <dgm:spPr/>
      <dgm:t>
        <a:bodyPr/>
        <a:lstStyle/>
        <a:p>
          <a:r>
            <a:rPr lang="ru-RU"/>
            <a:t>Какое понимание и навыки вы хотите развить к концу этого этапа?</a:t>
          </a:r>
          <a:endParaRPr lang="ru-RU" dirty="0"/>
        </a:p>
      </dgm:t>
    </dgm:pt>
    <dgm:pt modelId="{C6EDBB78-7D18-4A31-9476-A6EFC106DAF5}" type="parTrans" cxnId="{00532A93-F3A7-49FF-8F9F-F12C76CF5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CC9288C-08B6-4B67-ADD3-07FCBC9A5EAC}" type="sibTrans" cxnId="{00532A93-F3A7-49FF-8F9F-F12C76CF5B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7B3BE8-6425-4F01-8138-4DB433692D99}">
      <dgm:prSet/>
      <dgm:spPr/>
      <dgm:t>
        <a:bodyPr/>
        <a:lstStyle/>
        <a:p>
          <a:r>
            <a:rPr lang="ru-RU"/>
            <a:t>Как учащиеся будут представлять свои идеи?</a:t>
          </a:r>
          <a:endParaRPr lang="ru-RU" dirty="0"/>
        </a:p>
      </dgm:t>
    </dgm:pt>
    <dgm:pt modelId="{F5AFDC3B-D3F8-4D02-89D3-35A32501BAE3}" type="parTrans" cxnId="{63A35104-8AF4-48F6-BD93-DD992271D793}">
      <dgm:prSet/>
      <dgm:spPr/>
      <dgm:t>
        <a:bodyPr/>
        <a:lstStyle/>
        <a:p>
          <a:endParaRPr lang="ru-RU"/>
        </a:p>
      </dgm:t>
    </dgm:pt>
    <dgm:pt modelId="{C03D000E-9126-4303-B79F-7728DDB60D72}" type="sibTrans" cxnId="{63A35104-8AF4-48F6-BD93-DD992271D793}">
      <dgm:prSet/>
      <dgm:spPr/>
      <dgm:t>
        <a:bodyPr/>
        <a:lstStyle/>
        <a:p>
          <a:endParaRPr lang="ru-RU"/>
        </a:p>
      </dgm:t>
    </dgm:pt>
    <dgm:pt modelId="{FB844BCA-FF4A-47BF-B8E3-592366D92992}">
      <dgm:prSet/>
      <dgm:spPr/>
      <dgm:t>
        <a:bodyPr/>
        <a:lstStyle/>
        <a:p>
          <a:r>
            <a:rPr lang="ru-RU"/>
            <a:t>Как вы будете закреплять, исправлять и развивать идеи учащихся дальше?</a:t>
          </a:r>
          <a:endParaRPr lang="ru-RU" dirty="0"/>
        </a:p>
      </dgm:t>
    </dgm:pt>
    <dgm:pt modelId="{05788E8F-09A3-494D-A321-C26C395443F4}" type="parTrans" cxnId="{D923C1AA-5428-4140-A93F-51E773B8AA49}">
      <dgm:prSet/>
      <dgm:spPr/>
      <dgm:t>
        <a:bodyPr/>
        <a:lstStyle/>
        <a:p>
          <a:endParaRPr lang="ru-RU"/>
        </a:p>
      </dgm:t>
    </dgm:pt>
    <dgm:pt modelId="{AA94EDD6-A75D-4784-AA9F-41E6C55E8D39}" type="sibTrans" cxnId="{D923C1AA-5428-4140-A93F-51E773B8AA49}">
      <dgm:prSet/>
      <dgm:spPr/>
      <dgm:t>
        <a:bodyPr/>
        <a:lstStyle/>
        <a:p>
          <a:endParaRPr lang="ru-RU"/>
        </a:p>
      </dgm:t>
    </dgm:pt>
    <dgm:pt modelId="{9A779BDA-503D-488B-B761-1AEB865F2886}" type="pres">
      <dgm:prSet presAssocID="{2E48D90B-458C-4BBC-86C4-E45122F0DA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2C538E-A7B9-4A29-ADD8-0D613F839FE9}" type="pres">
      <dgm:prSet presAssocID="{2E48D90B-458C-4BBC-86C4-E45122F0DA82}" presName="tSp" presStyleCnt="0"/>
      <dgm:spPr/>
    </dgm:pt>
    <dgm:pt modelId="{6C86C0EE-EFAC-4E97-8414-22A2B1258A3C}" type="pres">
      <dgm:prSet presAssocID="{2E48D90B-458C-4BBC-86C4-E45122F0DA82}" presName="bSp" presStyleCnt="0"/>
      <dgm:spPr/>
    </dgm:pt>
    <dgm:pt modelId="{70F7A21F-CBAD-4A14-9E15-AFDDE3FBE82E}" type="pres">
      <dgm:prSet presAssocID="{2E48D90B-458C-4BBC-86C4-E45122F0DA82}" presName="process" presStyleCnt="0"/>
      <dgm:spPr/>
    </dgm:pt>
    <dgm:pt modelId="{B8B9C55B-3E3D-469F-8A28-3B05720B6E3D}" type="pres">
      <dgm:prSet presAssocID="{A093846E-098F-4C75-BBE2-A7286AE75E5D}" presName="composite1" presStyleCnt="0"/>
      <dgm:spPr/>
    </dgm:pt>
    <dgm:pt modelId="{4F42A82F-10C4-4987-956D-554C004184AF}" type="pres">
      <dgm:prSet presAssocID="{A093846E-098F-4C75-BBE2-A7286AE75E5D}" presName="dummyNode1" presStyleLbl="node1" presStyleIdx="0" presStyleCnt="3"/>
      <dgm:spPr/>
    </dgm:pt>
    <dgm:pt modelId="{E8317ED9-9314-46C1-A004-19E93B05BDDC}" type="pres">
      <dgm:prSet presAssocID="{A093846E-098F-4C75-BBE2-A7286AE75E5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B180D-79C9-48F1-8090-0F67420E06C3}" type="pres">
      <dgm:prSet presAssocID="{A093846E-098F-4C75-BBE2-A7286AE75E5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8EC57-D871-42EB-8D18-41E9DFE4272B}" type="pres">
      <dgm:prSet presAssocID="{A093846E-098F-4C75-BBE2-A7286AE75E5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DCCE7-9B1B-4C17-89E2-5043B8D72EDA}" type="pres">
      <dgm:prSet presAssocID="{A093846E-098F-4C75-BBE2-A7286AE75E5D}" presName="connSite1" presStyleCnt="0"/>
      <dgm:spPr/>
    </dgm:pt>
    <dgm:pt modelId="{774841B3-ED42-4963-97EC-77287F2DF1AE}" type="pres">
      <dgm:prSet presAssocID="{180AD255-EDC4-454D-A2C8-85B9C6267D37}" presName="Name9" presStyleLbl="sibTrans2D1" presStyleIdx="0" presStyleCnt="2"/>
      <dgm:spPr/>
      <dgm:t>
        <a:bodyPr/>
        <a:lstStyle/>
        <a:p>
          <a:endParaRPr lang="ru-RU"/>
        </a:p>
      </dgm:t>
    </dgm:pt>
    <dgm:pt modelId="{8F8B6A83-B793-4379-9DC1-48CD134E50FC}" type="pres">
      <dgm:prSet presAssocID="{F06287DF-9137-40BF-B7CA-7E1B2F9F653E}" presName="composite2" presStyleCnt="0"/>
      <dgm:spPr/>
    </dgm:pt>
    <dgm:pt modelId="{8D0B6854-E634-4C6D-9499-4FC4402D2066}" type="pres">
      <dgm:prSet presAssocID="{F06287DF-9137-40BF-B7CA-7E1B2F9F653E}" presName="dummyNode2" presStyleLbl="node1" presStyleIdx="0" presStyleCnt="3"/>
      <dgm:spPr/>
    </dgm:pt>
    <dgm:pt modelId="{05F9BDDD-2C11-498C-85D8-D98A301D1771}" type="pres">
      <dgm:prSet presAssocID="{F06287DF-9137-40BF-B7CA-7E1B2F9F653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CF043-0DA8-40EA-819F-FA583B6CAF01}" type="pres">
      <dgm:prSet presAssocID="{F06287DF-9137-40BF-B7CA-7E1B2F9F653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65BE-C521-4B60-8591-59FCDFA7C4D5}" type="pres">
      <dgm:prSet presAssocID="{F06287DF-9137-40BF-B7CA-7E1B2F9F653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901AE-4DA1-431D-A27C-D5D24DF0638B}" type="pres">
      <dgm:prSet presAssocID="{F06287DF-9137-40BF-B7CA-7E1B2F9F653E}" presName="connSite2" presStyleCnt="0"/>
      <dgm:spPr/>
    </dgm:pt>
    <dgm:pt modelId="{70D56D18-B57B-4F2A-B392-065BE65CE5CC}" type="pres">
      <dgm:prSet presAssocID="{9827768C-28D3-4913-8D26-5D4573A9D269}" presName="Name18" presStyleLbl="sibTrans2D1" presStyleIdx="1" presStyleCnt="2"/>
      <dgm:spPr/>
      <dgm:t>
        <a:bodyPr/>
        <a:lstStyle/>
        <a:p>
          <a:endParaRPr lang="ru-RU"/>
        </a:p>
      </dgm:t>
    </dgm:pt>
    <dgm:pt modelId="{EE36A8B6-6C5D-4917-AA8A-0C4AB6727E6D}" type="pres">
      <dgm:prSet presAssocID="{91B28BAF-40C2-4B2F-89A3-EB4F55DCCB72}" presName="composite1" presStyleCnt="0"/>
      <dgm:spPr/>
    </dgm:pt>
    <dgm:pt modelId="{2787B78C-BED5-48E6-A55B-BEE44ADE143D}" type="pres">
      <dgm:prSet presAssocID="{91B28BAF-40C2-4B2F-89A3-EB4F55DCCB72}" presName="dummyNode1" presStyleLbl="node1" presStyleIdx="1" presStyleCnt="3"/>
      <dgm:spPr/>
    </dgm:pt>
    <dgm:pt modelId="{2F73E85C-E5BD-4767-8DBB-65CD8A2B30DF}" type="pres">
      <dgm:prSet presAssocID="{91B28BAF-40C2-4B2F-89A3-EB4F55DCCB7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1AF12-155A-4ED6-AC43-DD01FA898DA9}" type="pres">
      <dgm:prSet presAssocID="{91B28BAF-40C2-4B2F-89A3-EB4F55DCCB7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4238D-3222-4467-AD96-FCAA644A4548}" type="pres">
      <dgm:prSet presAssocID="{91B28BAF-40C2-4B2F-89A3-EB4F55DCCB7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641E-60B0-464B-819E-0927A9FC35CA}" type="pres">
      <dgm:prSet presAssocID="{91B28BAF-40C2-4B2F-89A3-EB4F55DCCB72}" presName="connSite1" presStyleCnt="0"/>
      <dgm:spPr/>
    </dgm:pt>
  </dgm:ptLst>
  <dgm:cxnLst>
    <dgm:cxn modelId="{04BFB679-7D55-4FAC-B80A-3C545FCC4CB7}" type="presOf" srcId="{F06287DF-9137-40BF-B7CA-7E1B2F9F653E}" destId="{DFBC65BE-C521-4B60-8591-59FCDFA7C4D5}" srcOrd="0" destOrd="0" presId="urn:microsoft.com/office/officeart/2005/8/layout/hProcess4"/>
    <dgm:cxn modelId="{9193B878-320B-4420-808C-54B3476C2BF4}" type="presOf" srcId="{B894F2C7-AA2A-4B2D-938B-D78F0473ACCC}" destId="{6A8CF043-0DA8-40EA-819F-FA583B6CAF01}" srcOrd="1" destOrd="0" presId="urn:microsoft.com/office/officeart/2005/8/layout/hProcess4"/>
    <dgm:cxn modelId="{5223F9A2-E66B-488D-9F76-AE2CE0933455}" srcId="{2E48D90B-458C-4BBC-86C4-E45122F0DA82}" destId="{A093846E-098F-4C75-BBE2-A7286AE75E5D}" srcOrd="0" destOrd="0" parTransId="{9FC8F19B-A18C-4BE8-8270-065857128F43}" sibTransId="{180AD255-EDC4-454D-A2C8-85B9C6267D37}"/>
    <dgm:cxn modelId="{4D770061-0E81-4BE0-9633-6E51C768FF42}" type="presOf" srcId="{367B3BE8-6425-4F01-8138-4DB433692D99}" destId="{5EAB180D-79C9-48F1-8090-0F67420E06C3}" srcOrd="1" destOrd="1" presId="urn:microsoft.com/office/officeart/2005/8/layout/hProcess4"/>
    <dgm:cxn modelId="{5C3070B9-9EC0-46FE-A33A-91A9FCE0FC7D}" type="presOf" srcId="{9827768C-28D3-4913-8D26-5D4573A9D269}" destId="{70D56D18-B57B-4F2A-B392-065BE65CE5CC}" srcOrd="0" destOrd="0" presId="urn:microsoft.com/office/officeart/2005/8/layout/hProcess4"/>
    <dgm:cxn modelId="{D989BF6C-887E-427B-A438-7038458D03CD}" type="presOf" srcId="{B0426BF3-19D1-47D6-AABB-BF883C6ACDFD}" destId="{2F73E85C-E5BD-4767-8DBB-65CD8A2B30DF}" srcOrd="0" destOrd="0" presId="urn:microsoft.com/office/officeart/2005/8/layout/hProcess4"/>
    <dgm:cxn modelId="{D8513A0D-53DE-40D0-BD86-4B637DC550A1}" type="presOf" srcId="{A093846E-098F-4C75-BBE2-A7286AE75E5D}" destId="{9118EC57-D871-42EB-8D18-41E9DFE4272B}" srcOrd="0" destOrd="0" presId="urn:microsoft.com/office/officeart/2005/8/layout/hProcess4"/>
    <dgm:cxn modelId="{E3F7D269-4D0A-4705-AFC4-F57B535FAE3A}" srcId="{2E48D90B-458C-4BBC-86C4-E45122F0DA82}" destId="{F06287DF-9137-40BF-B7CA-7E1B2F9F653E}" srcOrd="1" destOrd="0" parTransId="{6CAD74C8-14B2-446D-BB51-FF2376EFF1A7}" sibTransId="{9827768C-28D3-4913-8D26-5D4573A9D269}"/>
    <dgm:cxn modelId="{0B42CE1C-32D3-4FB9-BF5A-2F50CFE632B3}" srcId="{F06287DF-9137-40BF-B7CA-7E1B2F9F653E}" destId="{B894F2C7-AA2A-4B2D-938B-D78F0473ACCC}" srcOrd="0" destOrd="0" parTransId="{8F0D3A39-28DA-44A8-8DC1-05E692BA5843}" sibTransId="{33B52802-D63E-429F-8696-B72A6F7CE6D5}"/>
    <dgm:cxn modelId="{D923C1AA-5428-4140-A93F-51E773B8AA49}" srcId="{F06287DF-9137-40BF-B7CA-7E1B2F9F653E}" destId="{FB844BCA-FF4A-47BF-B8E3-592366D92992}" srcOrd="1" destOrd="0" parTransId="{05788E8F-09A3-494D-A321-C26C395443F4}" sibTransId="{AA94EDD6-A75D-4784-AA9F-41E6C55E8D39}"/>
    <dgm:cxn modelId="{63A35104-8AF4-48F6-BD93-DD992271D793}" srcId="{A093846E-098F-4C75-BBE2-A7286AE75E5D}" destId="{367B3BE8-6425-4F01-8138-4DB433692D99}" srcOrd="1" destOrd="0" parTransId="{F5AFDC3B-D3F8-4D02-89D3-35A32501BAE3}" sibTransId="{C03D000E-9126-4303-B79F-7728DDB60D72}"/>
    <dgm:cxn modelId="{DFDA70BC-84FB-4A31-A014-6483E146E482}" type="presOf" srcId="{FB844BCA-FF4A-47BF-B8E3-592366D92992}" destId="{05F9BDDD-2C11-498C-85D8-D98A301D1771}" srcOrd="0" destOrd="1" presId="urn:microsoft.com/office/officeart/2005/8/layout/hProcess4"/>
    <dgm:cxn modelId="{00532A93-F3A7-49FF-8F9F-F12C76CF5B7D}" srcId="{91B28BAF-40C2-4B2F-89A3-EB4F55DCCB72}" destId="{B0426BF3-19D1-47D6-AABB-BF883C6ACDFD}" srcOrd="0" destOrd="0" parTransId="{C6EDBB78-7D18-4A31-9476-A6EFC106DAF5}" sibTransId="{8CC9288C-08B6-4B67-ADD3-07FCBC9A5EAC}"/>
    <dgm:cxn modelId="{621CF469-CB4E-4DE1-AFA8-BAE5EF01A95E}" type="presOf" srcId="{B0426BF3-19D1-47D6-AABB-BF883C6ACDFD}" destId="{D031AF12-155A-4ED6-AC43-DD01FA898DA9}" srcOrd="1" destOrd="0" presId="urn:microsoft.com/office/officeart/2005/8/layout/hProcess4"/>
    <dgm:cxn modelId="{04E41515-4F5B-4BA2-AA7D-6E237419C506}" type="presOf" srcId="{367B3BE8-6425-4F01-8138-4DB433692D99}" destId="{E8317ED9-9314-46C1-A004-19E93B05BDDC}" srcOrd="0" destOrd="1" presId="urn:microsoft.com/office/officeart/2005/8/layout/hProcess4"/>
    <dgm:cxn modelId="{6170C14F-3959-48F8-B064-4BBB2A775532}" type="presOf" srcId="{91B28BAF-40C2-4B2F-89A3-EB4F55DCCB72}" destId="{1074238D-3222-4467-AD96-FCAA644A4548}" srcOrd="0" destOrd="0" presId="urn:microsoft.com/office/officeart/2005/8/layout/hProcess4"/>
    <dgm:cxn modelId="{9192DD76-DE1A-47F0-87B5-BD9A550B7974}" srcId="{A093846E-098F-4C75-BBE2-A7286AE75E5D}" destId="{6F40EDD4-DED6-405D-B083-D1E74C61AB06}" srcOrd="0" destOrd="0" parTransId="{A7DCFC12-61E1-49CD-B0C9-3959A9360BE7}" sibTransId="{47943F51-1E4E-4F98-B9C6-29B345B49AEA}"/>
    <dgm:cxn modelId="{118289E7-025A-499F-B34F-7D29AB546BF8}" type="presOf" srcId="{6F40EDD4-DED6-405D-B083-D1E74C61AB06}" destId="{E8317ED9-9314-46C1-A004-19E93B05BDDC}" srcOrd="0" destOrd="0" presId="urn:microsoft.com/office/officeart/2005/8/layout/hProcess4"/>
    <dgm:cxn modelId="{DF7F1218-C2A8-4DAA-A36C-990D028C076E}" type="presOf" srcId="{180AD255-EDC4-454D-A2C8-85B9C6267D37}" destId="{774841B3-ED42-4963-97EC-77287F2DF1AE}" srcOrd="0" destOrd="0" presId="urn:microsoft.com/office/officeart/2005/8/layout/hProcess4"/>
    <dgm:cxn modelId="{42BBE884-ADB2-43DE-835F-80B1B6DEB69C}" srcId="{2E48D90B-458C-4BBC-86C4-E45122F0DA82}" destId="{91B28BAF-40C2-4B2F-89A3-EB4F55DCCB72}" srcOrd="2" destOrd="0" parTransId="{276011DD-BD20-464E-8CDA-022D3F0E84C5}" sibTransId="{0270F771-C982-4792-A9E9-C19099376E3B}"/>
    <dgm:cxn modelId="{780229BD-35E6-4A43-B3EB-4E649233350D}" type="presOf" srcId="{2E48D90B-458C-4BBC-86C4-E45122F0DA82}" destId="{9A779BDA-503D-488B-B761-1AEB865F2886}" srcOrd="0" destOrd="0" presId="urn:microsoft.com/office/officeart/2005/8/layout/hProcess4"/>
    <dgm:cxn modelId="{E357FDD8-4B38-4521-B100-1EA0F51DEEC4}" type="presOf" srcId="{6F40EDD4-DED6-405D-B083-D1E74C61AB06}" destId="{5EAB180D-79C9-48F1-8090-0F67420E06C3}" srcOrd="1" destOrd="0" presId="urn:microsoft.com/office/officeart/2005/8/layout/hProcess4"/>
    <dgm:cxn modelId="{24BC12E7-9C5F-4F88-8196-FD2A995DE057}" type="presOf" srcId="{B894F2C7-AA2A-4B2D-938B-D78F0473ACCC}" destId="{05F9BDDD-2C11-498C-85D8-D98A301D1771}" srcOrd="0" destOrd="0" presId="urn:microsoft.com/office/officeart/2005/8/layout/hProcess4"/>
    <dgm:cxn modelId="{B76218E5-DBF1-4ED6-B89A-37AE4F85CE28}" type="presOf" srcId="{FB844BCA-FF4A-47BF-B8E3-592366D92992}" destId="{6A8CF043-0DA8-40EA-819F-FA583B6CAF01}" srcOrd="1" destOrd="1" presId="urn:microsoft.com/office/officeart/2005/8/layout/hProcess4"/>
    <dgm:cxn modelId="{73EEEED2-52E0-453A-A9CC-9EDF97C4B481}" type="presParOf" srcId="{9A779BDA-503D-488B-B761-1AEB865F2886}" destId="{B82C538E-A7B9-4A29-ADD8-0D613F839FE9}" srcOrd="0" destOrd="0" presId="urn:microsoft.com/office/officeart/2005/8/layout/hProcess4"/>
    <dgm:cxn modelId="{A054A6A6-6926-4385-8203-26C519D6C3D5}" type="presParOf" srcId="{9A779BDA-503D-488B-B761-1AEB865F2886}" destId="{6C86C0EE-EFAC-4E97-8414-22A2B1258A3C}" srcOrd="1" destOrd="0" presId="urn:microsoft.com/office/officeart/2005/8/layout/hProcess4"/>
    <dgm:cxn modelId="{4A33D66A-2EF6-46F9-9902-68E933E28A43}" type="presParOf" srcId="{9A779BDA-503D-488B-B761-1AEB865F2886}" destId="{70F7A21F-CBAD-4A14-9E15-AFDDE3FBE82E}" srcOrd="2" destOrd="0" presId="urn:microsoft.com/office/officeart/2005/8/layout/hProcess4"/>
    <dgm:cxn modelId="{2E9B6966-3742-4862-9A33-3D3EA051FA62}" type="presParOf" srcId="{70F7A21F-CBAD-4A14-9E15-AFDDE3FBE82E}" destId="{B8B9C55B-3E3D-469F-8A28-3B05720B6E3D}" srcOrd="0" destOrd="0" presId="urn:microsoft.com/office/officeart/2005/8/layout/hProcess4"/>
    <dgm:cxn modelId="{169C0BB3-D163-4110-A497-6A5FB6356782}" type="presParOf" srcId="{B8B9C55B-3E3D-469F-8A28-3B05720B6E3D}" destId="{4F42A82F-10C4-4987-956D-554C004184AF}" srcOrd="0" destOrd="0" presId="urn:microsoft.com/office/officeart/2005/8/layout/hProcess4"/>
    <dgm:cxn modelId="{622771CC-0B23-4F2E-94E6-426438EB26AF}" type="presParOf" srcId="{B8B9C55B-3E3D-469F-8A28-3B05720B6E3D}" destId="{E8317ED9-9314-46C1-A004-19E93B05BDDC}" srcOrd="1" destOrd="0" presId="urn:microsoft.com/office/officeart/2005/8/layout/hProcess4"/>
    <dgm:cxn modelId="{11C15C36-2D45-4F80-A5BF-3BC67C1B71EB}" type="presParOf" srcId="{B8B9C55B-3E3D-469F-8A28-3B05720B6E3D}" destId="{5EAB180D-79C9-48F1-8090-0F67420E06C3}" srcOrd="2" destOrd="0" presId="urn:microsoft.com/office/officeart/2005/8/layout/hProcess4"/>
    <dgm:cxn modelId="{8A36CAAD-BDDE-4647-916E-B0905CAACD91}" type="presParOf" srcId="{B8B9C55B-3E3D-469F-8A28-3B05720B6E3D}" destId="{9118EC57-D871-42EB-8D18-41E9DFE4272B}" srcOrd="3" destOrd="0" presId="urn:microsoft.com/office/officeart/2005/8/layout/hProcess4"/>
    <dgm:cxn modelId="{F3D8A680-5459-48BD-92C2-1B9E8F6CC664}" type="presParOf" srcId="{B8B9C55B-3E3D-469F-8A28-3B05720B6E3D}" destId="{936DCCE7-9B1B-4C17-89E2-5043B8D72EDA}" srcOrd="4" destOrd="0" presId="urn:microsoft.com/office/officeart/2005/8/layout/hProcess4"/>
    <dgm:cxn modelId="{B0E4B344-F4B3-4C58-A4CE-0D1BD84654ED}" type="presParOf" srcId="{70F7A21F-CBAD-4A14-9E15-AFDDE3FBE82E}" destId="{774841B3-ED42-4963-97EC-77287F2DF1AE}" srcOrd="1" destOrd="0" presId="urn:microsoft.com/office/officeart/2005/8/layout/hProcess4"/>
    <dgm:cxn modelId="{38290CB8-7363-4F1F-AC08-43B05E4D9857}" type="presParOf" srcId="{70F7A21F-CBAD-4A14-9E15-AFDDE3FBE82E}" destId="{8F8B6A83-B793-4379-9DC1-48CD134E50FC}" srcOrd="2" destOrd="0" presId="urn:microsoft.com/office/officeart/2005/8/layout/hProcess4"/>
    <dgm:cxn modelId="{2031FB61-AD09-4335-AA16-C64BECD8FB58}" type="presParOf" srcId="{8F8B6A83-B793-4379-9DC1-48CD134E50FC}" destId="{8D0B6854-E634-4C6D-9499-4FC4402D2066}" srcOrd="0" destOrd="0" presId="urn:microsoft.com/office/officeart/2005/8/layout/hProcess4"/>
    <dgm:cxn modelId="{2657C43E-84B7-4857-B2B9-024F5DF66490}" type="presParOf" srcId="{8F8B6A83-B793-4379-9DC1-48CD134E50FC}" destId="{05F9BDDD-2C11-498C-85D8-D98A301D1771}" srcOrd="1" destOrd="0" presId="urn:microsoft.com/office/officeart/2005/8/layout/hProcess4"/>
    <dgm:cxn modelId="{2DA47CF3-7D44-4D7A-A0BE-C599159DEC22}" type="presParOf" srcId="{8F8B6A83-B793-4379-9DC1-48CD134E50FC}" destId="{6A8CF043-0DA8-40EA-819F-FA583B6CAF01}" srcOrd="2" destOrd="0" presId="urn:microsoft.com/office/officeart/2005/8/layout/hProcess4"/>
    <dgm:cxn modelId="{0377DCBE-9F15-444D-9218-6939948384F3}" type="presParOf" srcId="{8F8B6A83-B793-4379-9DC1-48CD134E50FC}" destId="{DFBC65BE-C521-4B60-8591-59FCDFA7C4D5}" srcOrd="3" destOrd="0" presId="urn:microsoft.com/office/officeart/2005/8/layout/hProcess4"/>
    <dgm:cxn modelId="{77C1506B-1273-4285-A767-322E46159812}" type="presParOf" srcId="{8F8B6A83-B793-4379-9DC1-48CD134E50FC}" destId="{12C901AE-4DA1-431D-A27C-D5D24DF0638B}" srcOrd="4" destOrd="0" presId="urn:microsoft.com/office/officeart/2005/8/layout/hProcess4"/>
    <dgm:cxn modelId="{3487CCC5-3A5A-40CB-A8D3-0F8A38152B9F}" type="presParOf" srcId="{70F7A21F-CBAD-4A14-9E15-AFDDE3FBE82E}" destId="{70D56D18-B57B-4F2A-B392-065BE65CE5CC}" srcOrd="3" destOrd="0" presId="urn:microsoft.com/office/officeart/2005/8/layout/hProcess4"/>
    <dgm:cxn modelId="{79C947D6-01A3-4310-9A88-0E5F565BBBD4}" type="presParOf" srcId="{70F7A21F-CBAD-4A14-9E15-AFDDE3FBE82E}" destId="{EE36A8B6-6C5D-4917-AA8A-0C4AB6727E6D}" srcOrd="4" destOrd="0" presId="urn:microsoft.com/office/officeart/2005/8/layout/hProcess4"/>
    <dgm:cxn modelId="{D84156FE-02CF-4DED-A576-17A894F913D3}" type="presParOf" srcId="{EE36A8B6-6C5D-4917-AA8A-0C4AB6727E6D}" destId="{2787B78C-BED5-48E6-A55B-BEE44ADE143D}" srcOrd="0" destOrd="0" presId="urn:microsoft.com/office/officeart/2005/8/layout/hProcess4"/>
    <dgm:cxn modelId="{EC92466C-9A7B-416F-87F3-CF78201A4DB7}" type="presParOf" srcId="{EE36A8B6-6C5D-4917-AA8A-0C4AB6727E6D}" destId="{2F73E85C-E5BD-4767-8DBB-65CD8A2B30DF}" srcOrd="1" destOrd="0" presId="urn:microsoft.com/office/officeart/2005/8/layout/hProcess4"/>
    <dgm:cxn modelId="{EAF6FD31-1C18-424B-B846-DDE19D74E14D}" type="presParOf" srcId="{EE36A8B6-6C5D-4917-AA8A-0C4AB6727E6D}" destId="{D031AF12-155A-4ED6-AC43-DD01FA898DA9}" srcOrd="2" destOrd="0" presId="urn:microsoft.com/office/officeart/2005/8/layout/hProcess4"/>
    <dgm:cxn modelId="{64405557-D6B1-4365-9188-A0BF1A1EBC34}" type="presParOf" srcId="{EE36A8B6-6C5D-4917-AA8A-0C4AB6727E6D}" destId="{1074238D-3222-4467-AD96-FCAA644A4548}" srcOrd="3" destOrd="0" presId="urn:microsoft.com/office/officeart/2005/8/layout/hProcess4"/>
    <dgm:cxn modelId="{C6E04F2D-0F6A-4DFB-9B4F-0423CCF26E31}" type="presParOf" srcId="{EE36A8B6-6C5D-4917-AA8A-0C4AB6727E6D}" destId="{C6A5641E-60B0-464B-819E-0927A9FC35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FEDA09-40AE-48F5-8ACD-2A720B135EC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11FC07F7-337C-45B3-AA97-63A683334A64}">
      <dgm:prSet/>
      <dgm:spPr/>
      <dgm:t>
        <a:bodyPr/>
        <a:lstStyle/>
        <a:p>
          <a:pPr rtl="0"/>
          <a:r>
            <a:rPr lang="ru-RU" b="1"/>
            <a:t>Учителя содействуют обучению:</a:t>
          </a:r>
          <a:endParaRPr lang="ru-RU" b="1" dirty="0"/>
        </a:p>
      </dgm:t>
    </dgm:pt>
    <dgm:pt modelId="{88E3596C-2F0C-479A-8451-9CE614FA1B6B}" type="parTrans" cxnId="{BA1E840F-76E8-4665-9358-7728D6E1EA8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C24DE54-67B0-4774-A165-687E422BE6ED}" type="sibTrans" cxnId="{BA1E840F-76E8-4665-9358-7728D6E1EA8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551DA48-0583-4DDA-B3D0-1EECC546FBD3}">
      <dgm:prSet/>
      <dgm:spPr/>
      <dgm:t>
        <a:bodyPr/>
        <a:lstStyle/>
        <a:p>
          <a:pPr rtl="0"/>
          <a:r>
            <a:rPr lang="ru-RU" b="1"/>
            <a:t>задают вопросы, поощряя дивергентное мышление, которое приводит к большему количеству вопросов; </a:t>
          </a:r>
          <a:endParaRPr lang="ru-RU" b="1" dirty="0"/>
        </a:p>
      </dgm:t>
    </dgm:pt>
    <dgm:pt modelId="{216F49F4-0F7B-4A3B-A870-F42280CBECC3}" type="parTrans" cxnId="{81D368C1-0157-47EA-B06A-2DC43A72E06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0A416F6-54B4-4709-AA47-20318C096A54}" type="sibTrans" cxnId="{81D368C1-0157-47EA-B06A-2DC43A72E06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FE1E77E-0E96-4C02-91BB-F49EA29577FA}">
      <dgm:prSet/>
      <dgm:spPr/>
      <dgm:t>
        <a:bodyPr/>
        <a:lstStyle/>
        <a:p>
          <a:pPr rtl="0"/>
          <a:r>
            <a:rPr lang="ru-RU" b="1"/>
            <a:t>ценят и поощряют ответы, и когда эти ответы передают заблуждения, эффективно исследуют причины и надлежащим образом направляют учащегося; </a:t>
          </a:r>
          <a:endParaRPr lang="ru-RU" b="1" dirty="0"/>
        </a:p>
      </dgm:t>
    </dgm:pt>
    <dgm:pt modelId="{F7A143B9-71BE-415D-81B1-FDD8C6803035}" type="parTrans" cxnId="{B33C407A-2945-465B-8DD1-63257D7020C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95456F1-0A88-41A7-8577-BBB2494B31A6}" type="sibTrans" cxnId="{B33C407A-2945-465B-8DD1-63257D7020C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5AA64CE-0B17-47F4-9D5E-16DCED39446B}">
      <dgm:prSet/>
      <dgm:spPr/>
      <dgm:t>
        <a:bodyPr/>
        <a:lstStyle/>
        <a:p>
          <a:pPr rtl="0"/>
          <a:r>
            <a:rPr lang="ru-RU" b="1"/>
            <a:t>постоянно бдительны к препятствиям и направляют учащихся с помощью вопросов, когда это необходимо; </a:t>
          </a:r>
        </a:p>
      </dgm:t>
    </dgm:pt>
    <dgm:pt modelId="{928FB7A9-4973-445D-B11F-FA46E3CD1D78}" type="parTrans" cxnId="{24923E07-C508-41F8-B6BD-E0005C87BA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D1A0D9C-8EB1-4507-AB55-F61C7B939FCC}" type="sibTrans" cxnId="{24923E07-C508-41F8-B6BD-E0005C87BA47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51F37EE-82EB-4A91-B805-E6852F6C9DB7}">
      <dgm:prSet/>
      <dgm:spPr/>
      <dgm:t>
        <a:bodyPr/>
        <a:lstStyle/>
        <a:p>
          <a:pPr rtl="0"/>
          <a:r>
            <a:rPr lang="ru-RU" b="1"/>
            <a:t>задают много «Почему»? Откуда ты знаешь? И каковы доказательства? (подобные типы вопросов); </a:t>
          </a:r>
        </a:p>
      </dgm:t>
    </dgm:pt>
    <dgm:pt modelId="{15DBD2C9-C3AD-4AE6-B01B-04EFF126297F}" type="parTrans" cxnId="{782E8354-F6C7-4E99-81E6-7E459701D9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4867A4E-02FA-4491-81F5-0BE918EEDDBD}" type="sibTrans" cxnId="{782E8354-F6C7-4E99-81E6-7E459701D9F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E52EAF9-1E93-4285-8B0C-74FF9E1E3B6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A8A2522-9C4E-4DE9-BB74-FDC35E329D55}" type="parTrans" cxnId="{05B71A1A-300B-4631-B1F4-D41963D38E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F3DBF6-F671-423F-888D-11DC4A27517B}" type="sibTrans" cxnId="{05B71A1A-300B-4631-B1F4-D41963D38E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BE0E593-6C22-49D4-92D0-178CF0C9803F}" type="pres">
      <dgm:prSet presAssocID="{3BFEDA09-40AE-48F5-8ACD-2A720B135E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F192F-EEFE-4AC2-A92D-8984891287A0}" type="pres">
      <dgm:prSet presAssocID="{3BFEDA09-40AE-48F5-8ACD-2A720B135EC4}" presName="dummyMaxCanvas" presStyleCnt="0">
        <dgm:presLayoutVars/>
      </dgm:prSet>
      <dgm:spPr/>
    </dgm:pt>
    <dgm:pt modelId="{15FEE2BF-7FE5-4B8B-A5CD-5D1F6C62B0F5}" type="pres">
      <dgm:prSet presAssocID="{3BFEDA09-40AE-48F5-8ACD-2A720B135EC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97EBA-A323-4DFA-8958-DCDAEF691169}" type="pres">
      <dgm:prSet presAssocID="{3BFEDA09-40AE-48F5-8ACD-2A720B135EC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792FB-6936-4BAD-A3BE-6B9DD00F6195}" type="pres">
      <dgm:prSet presAssocID="{3BFEDA09-40AE-48F5-8ACD-2A720B135EC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5CCD0-E7B1-4F1F-B638-931FE719CF04}" type="pres">
      <dgm:prSet presAssocID="{3BFEDA09-40AE-48F5-8ACD-2A720B135EC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DA82-1F5D-43C7-B248-3CA1534E8488}" type="pres">
      <dgm:prSet presAssocID="{3BFEDA09-40AE-48F5-8ACD-2A720B135EC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94BAD-20EA-46E5-A971-6367FD0B0549}" type="pres">
      <dgm:prSet presAssocID="{3BFEDA09-40AE-48F5-8ACD-2A720B135EC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920DC-626A-4A8E-BC92-B8FAA944BB2F}" type="pres">
      <dgm:prSet presAssocID="{3BFEDA09-40AE-48F5-8ACD-2A720B135EC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21C3-CEF2-48BE-AC71-78D899481A06}" type="pres">
      <dgm:prSet presAssocID="{3BFEDA09-40AE-48F5-8ACD-2A720B135EC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D0C9A-FC86-4FC6-9FCC-6743B851EE19}" type="pres">
      <dgm:prSet presAssocID="{3BFEDA09-40AE-48F5-8ACD-2A720B135EC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378CE-6BDD-4469-A7C3-9F1898941012}" type="pres">
      <dgm:prSet presAssocID="{3BFEDA09-40AE-48F5-8ACD-2A720B135EC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47532-B521-4BA8-A953-69FECAF68BFB}" type="pres">
      <dgm:prSet presAssocID="{3BFEDA09-40AE-48F5-8ACD-2A720B135EC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5E37F-C299-4EA6-AC4A-20ACB1C358F2}" type="pres">
      <dgm:prSet presAssocID="{3BFEDA09-40AE-48F5-8ACD-2A720B135EC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0AE9D-B33E-4539-9D37-836C644E926C}" type="pres">
      <dgm:prSet presAssocID="{3BFEDA09-40AE-48F5-8ACD-2A720B135EC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2F19-3CA5-4AEF-B6D4-EB664AE27230}" type="pres">
      <dgm:prSet presAssocID="{3BFEDA09-40AE-48F5-8ACD-2A720B135EC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E8354-F6C7-4E99-81E6-7E459701D9F0}" srcId="{3BFEDA09-40AE-48F5-8ACD-2A720B135EC4}" destId="{E51F37EE-82EB-4A91-B805-E6852F6C9DB7}" srcOrd="4" destOrd="0" parTransId="{15DBD2C9-C3AD-4AE6-B01B-04EFF126297F}" sibTransId="{24867A4E-02FA-4491-81F5-0BE918EEDDBD}"/>
    <dgm:cxn modelId="{8B4C6053-9363-4E9A-8F63-795C8A9620E6}" type="presOf" srcId="{30A416F6-54B4-4709-AA47-20318C096A54}" destId="{EB2920DC-626A-4A8E-BC92-B8FAA944BB2F}" srcOrd="0" destOrd="0" presId="urn:microsoft.com/office/officeart/2005/8/layout/vProcess5"/>
    <dgm:cxn modelId="{81D368C1-0157-47EA-B06A-2DC43A72E062}" srcId="{3BFEDA09-40AE-48F5-8ACD-2A720B135EC4}" destId="{F551DA48-0583-4DDA-B3D0-1EECC546FBD3}" srcOrd="1" destOrd="0" parTransId="{216F49F4-0F7B-4A3B-A870-F42280CBECC3}" sibTransId="{30A416F6-54B4-4709-AA47-20318C096A54}"/>
    <dgm:cxn modelId="{9993989C-5C73-48B6-B0CB-4BF0D00472F9}" type="presOf" srcId="{FD1A0D9C-8EB1-4507-AB55-F61C7B939FCC}" destId="{D41D0C9A-FC86-4FC6-9FCC-6743B851EE19}" srcOrd="0" destOrd="0" presId="urn:microsoft.com/office/officeart/2005/8/layout/vProcess5"/>
    <dgm:cxn modelId="{D97EBCB1-2B2E-4CD2-8CF1-8AFC4AAB9D33}" type="presOf" srcId="{E51F37EE-82EB-4A91-B805-E6852F6C9DB7}" destId="{004E2F19-3CA5-4AEF-B6D4-EB664AE27230}" srcOrd="1" destOrd="0" presId="urn:microsoft.com/office/officeart/2005/8/layout/vProcess5"/>
    <dgm:cxn modelId="{479180E5-476A-4891-BD58-AFF3027166C8}" type="presOf" srcId="{F551DA48-0583-4DDA-B3D0-1EECC546FBD3}" destId="{50F47532-B521-4BA8-A953-69FECAF68BFB}" srcOrd="1" destOrd="0" presId="urn:microsoft.com/office/officeart/2005/8/layout/vProcess5"/>
    <dgm:cxn modelId="{021E0BBD-742E-4905-B125-03B6595122F2}" type="presOf" srcId="{11FC07F7-337C-45B3-AA97-63A683334A64}" destId="{C56378CE-6BDD-4469-A7C3-9F1898941012}" srcOrd="1" destOrd="0" presId="urn:microsoft.com/office/officeart/2005/8/layout/vProcess5"/>
    <dgm:cxn modelId="{05B71A1A-300B-4631-B1F4-D41963D38E42}" srcId="{3BFEDA09-40AE-48F5-8ACD-2A720B135EC4}" destId="{9E52EAF9-1E93-4285-8B0C-74FF9E1E3B6D}" srcOrd="5" destOrd="0" parTransId="{6A8A2522-9C4E-4DE9-BB74-FDC35E329D55}" sibTransId="{53F3DBF6-F671-423F-888D-11DC4A27517B}"/>
    <dgm:cxn modelId="{A8C1A0CC-59BD-42D3-B868-1B470EA263ED}" type="presOf" srcId="{3BFEDA09-40AE-48F5-8ACD-2A720B135EC4}" destId="{BBE0E593-6C22-49D4-92D0-178CF0C9803F}" srcOrd="0" destOrd="0" presId="urn:microsoft.com/office/officeart/2005/8/layout/vProcess5"/>
    <dgm:cxn modelId="{BA1E840F-76E8-4665-9358-7728D6E1EA8E}" srcId="{3BFEDA09-40AE-48F5-8ACD-2A720B135EC4}" destId="{11FC07F7-337C-45B3-AA97-63A683334A64}" srcOrd="0" destOrd="0" parTransId="{88E3596C-2F0C-479A-8451-9CE614FA1B6B}" sibTransId="{4C24DE54-67B0-4774-A165-687E422BE6ED}"/>
    <dgm:cxn modelId="{6A3FA1D1-65C0-4A0E-A2AF-416E58820D34}" type="presOf" srcId="{DFE1E77E-0E96-4C02-91BB-F49EA29577FA}" destId="{0A45E37F-C299-4EA6-AC4A-20ACB1C358F2}" srcOrd="1" destOrd="0" presId="urn:microsoft.com/office/officeart/2005/8/layout/vProcess5"/>
    <dgm:cxn modelId="{24923E07-C508-41F8-B6BD-E0005C87BA47}" srcId="{3BFEDA09-40AE-48F5-8ACD-2A720B135EC4}" destId="{75AA64CE-0B17-47F4-9D5E-16DCED39446B}" srcOrd="3" destOrd="0" parTransId="{928FB7A9-4973-445D-B11F-FA46E3CD1D78}" sibTransId="{FD1A0D9C-8EB1-4507-AB55-F61C7B939FCC}"/>
    <dgm:cxn modelId="{644BACE6-C31C-49F0-B3C1-F85AC4359C87}" type="presOf" srcId="{4C24DE54-67B0-4774-A165-687E422BE6ED}" destId="{B7594BAD-20EA-46E5-A971-6367FD0B0549}" srcOrd="0" destOrd="0" presId="urn:microsoft.com/office/officeart/2005/8/layout/vProcess5"/>
    <dgm:cxn modelId="{28C58366-0D0D-4E1B-B7D0-B24B98FF4F93}" type="presOf" srcId="{F551DA48-0583-4DDA-B3D0-1EECC546FBD3}" destId="{34397EBA-A323-4DFA-8958-DCDAEF691169}" srcOrd="0" destOrd="0" presId="urn:microsoft.com/office/officeart/2005/8/layout/vProcess5"/>
    <dgm:cxn modelId="{45FE1500-18F5-4B73-88CF-F4EB3255448F}" type="presOf" srcId="{75AA64CE-0B17-47F4-9D5E-16DCED39446B}" destId="{3BB5CCD0-E7B1-4F1F-B638-931FE719CF04}" srcOrd="0" destOrd="0" presId="urn:microsoft.com/office/officeart/2005/8/layout/vProcess5"/>
    <dgm:cxn modelId="{1094F5E5-29DE-41D7-96A8-1BAEAAFCDD01}" type="presOf" srcId="{E95456F1-0A88-41A7-8577-BBB2494B31A6}" destId="{A0B021C3-CEF2-48BE-AC71-78D899481A06}" srcOrd="0" destOrd="0" presId="urn:microsoft.com/office/officeart/2005/8/layout/vProcess5"/>
    <dgm:cxn modelId="{B79E918E-6407-421D-99A4-86977EBB8FD2}" type="presOf" srcId="{DFE1E77E-0E96-4C02-91BB-F49EA29577FA}" destId="{4F4792FB-6936-4BAD-A3BE-6B9DD00F6195}" srcOrd="0" destOrd="0" presId="urn:microsoft.com/office/officeart/2005/8/layout/vProcess5"/>
    <dgm:cxn modelId="{E2A7B487-3534-4275-A0A5-FC750DB763FD}" type="presOf" srcId="{11FC07F7-337C-45B3-AA97-63A683334A64}" destId="{15FEE2BF-7FE5-4B8B-A5CD-5D1F6C62B0F5}" srcOrd="0" destOrd="0" presId="urn:microsoft.com/office/officeart/2005/8/layout/vProcess5"/>
    <dgm:cxn modelId="{8D5D1948-1137-4AA5-9C97-487625FB5121}" type="presOf" srcId="{75AA64CE-0B17-47F4-9D5E-16DCED39446B}" destId="{2030AE9D-B33E-4539-9D37-836C644E926C}" srcOrd="1" destOrd="0" presId="urn:microsoft.com/office/officeart/2005/8/layout/vProcess5"/>
    <dgm:cxn modelId="{B33C407A-2945-465B-8DD1-63257D7020CF}" srcId="{3BFEDA09-40AE-48F5-8ACD-2A720B135EC4}" destId="{DFE1E77E-0E96-4C02-91BB-F49EA29577FA}" srcOrd="2" destOrd="0" parTransId="{F7A143B9-71BE-415D-81B1-FDD8C6803035}" sibTransId="{E95456F1-0A88-41A7-8577-BBB2494B31A6}"/>
    <dgm:cxn modelId="{732445B3-0605-4E8D-AF80-66F683995EFE}" type="presOf" srcId="{E51F37EE-82EB-4A91-B805-E6852F6C9DB7}" destId="{EEA0DA82-1F5D-43C7-B248-3CA1534E8488}" srcOrd="0" destOrd="0" presId="urn:microsoft.com/office/officeart/2005/8/layout/vProcess5"/>
    <dgm:cxn modelId="{EEC044DD-FF96-419C-A312-A4E4EBF508B8}" type="presParOf" srcId="{BBE0E593-6C22-49D4-92D0-178CF0C9803F}" destId="{083F192F-EEFE-4AC2-A92D-8984891287A0}" srcOrd="0" destOrd="0" presId="urn:microsoft.com/office/officeart/2005/8/layout/vProcess5"/>
    <dgm:cxn modelId="{0200DDE6-81E9-4F07-8C18-9B6550B557B2}" type="presParOf" srcId="{BBE0E593-6C22-49D4-92D0-178CF0C9803F}" destId="{15FEE2BF-7FE5-4B8B-A5CD-5D1F6C62B0F5}" srcOrd="1" destOrd="0" presId="urn:microsoft.com/office/officeart/2005/8/layout/vProcess5"/>
    <dgm:cxn modelId="{4E658AB7-4F24-49D2-8759-4E0C2FB8EBB5}" type="presParOf" srcId="{BBE0E593-6C22-49D4-92D0-178CF0C9803F}" destId="{34397EBA-A323-4DFA-8958-DCDAEF691169}" srcOrd="2" destOrd="0" presId="urn:microsoft.com/office/officeart/2005/8/layout/vProcess5"/>
    <dgm:cxn modelId="{CE58C9E3-47A6-4471-AB89-208970849591}" type="presParOf" srcId="{BBE0E593-6C22-49D4-92D0-178CF0C9803F}" destId="{4F4792FB-6936-4BAD-A3BE-6B9DD00F6195}" srcOrd="3" destOrd="0" presId="urn:microsoft.com/office/officeart/2005/8/layout/vProcess5"/>
    <dgm:cxn modelId="{2F16C4E3-B474-4860-81E6-E17C465F25EE}" type="presParOf" srcId="{BBE0E593-6C22-49D4-92D0-178CF0C9803F}" destId="{3BB5CCD0-E7B1-4F1F-B638-931FE719CF04}" srcOrd="4" destOrd="0" presId="urn:microsoft.com/office/officeart/2005/8/layout/vProcess5"/>
    <dgm:cxn modelId="{2DBA166E-2792-4922-88BF-F6F83D79F56A}" type="presParOf" srcId="{BBE0E593-6C22-49D4-92D0-178CF0C9803F}" destId="{EEA0DA82-1F5D-43C7-B248-3CA1534E8488}" srcOrd="5" destOrd="0" presId="urn:microsoft.com/office/officeart/2005/8/layout/vProcess5"/>
    <dgm:cxn modelId="{E3675CD6-CB1E-45CB-B7D1-8CECE30A2C1D}" type="presParOf" srcId="{BBE0E593-6C22-49D4-92D0-178CF0C9803F}" destId="{B7594BAD-20EA-46E5-A971-6367FD0B0549}" srcOrd="6" destOrd="0" presId="urn:microsoft.com/office/officeart/2005/8/layout/vProcess5"/>
    <dgm:cxn modelId="{599C7D79-6474-439C-8EF7-58E117FC8777}" type="presParOf" srcId="{BBE0E593-6C22-49D4-92D0-178CF0C9803F}" destId="{EB2920DC-626A-4A8E-BC92-B8FAA944BB2F}" srcOrd="7" destOrd="0" presId="urn:microsoft.com/office/officeart/2005/8/layout/vProcess5"/>
    <dgm:cxn modelId="{4369008B-2CD8-4518-9E93-40E7F1F7D32E}" type="presParOf" srcId="{BBE0E593-6C22-49D4-92D0-178CF0C9803F}" destId="{A0B021C3-CEF2-48BE-AC71-78D899481A06}" srcOrd="8" destOrd="0" presId="urn:microsoft.com/office/officeart/2005/8/layout/vProcess5"/>
    <dgm:cxn modelId="{466E99A7-82DC-4541-9EE5-5F5231C8809E}" type="presParOf" srcId="{BBE0E593-6C22-49D4-92D0-178CF0C9803F}" destId="{D41D0C9A-FC86-4FC6-9FCC-6743B851EE19}" srcOrd="9" destOrd="0" presId="urn:microsoft.com/office/officeart/2005/8/layout/vProcess5"/>
    <dgm:cxn modelId="{32D20F83-4CFD-49BA-A030-CEFEE2D61A69}" type="presParOf" srcId="{BBE0E593-6C22-49D4-92D0-178CF0C9803F}" destId="{C56378CE-6BDD-4469-A7C3-9F1898941012}" srcOrd="10" destOrd="0" presId="urn:microsoft.com/office/officeart/2005/8/layout/vProcess5"/>
    <dgm:cxn modelId="{22974701-88D4-4568-A15A-691C47F890C0}" type="presParOf" srcId="{BBE0E593-6C22-49D4-92D0-178CF0C9803F}" destId="{50F47532-B521-4BA8-A953-69FECAF68BFB}" srcOrd="11" destOrd="0" presId="urn:microsoft.com/office/officeart/2005/8/layout/vProcess5"/>
    <dgm:cxn modelId="{192C27BF-B5E5-4DD1-8D55-AC68FF391634}" type="presParOf" srcId="{BBE0E593-6C22-49D4-92D0-178CF0C9803F}" destId="{0A45E37F-C299-4EA6-AC4A-20ACB1C358F2}" srcOrd="12" destOrd="0" presId="urn:microsoft.com/office/officeart/2005/8/layout/vProcess5"/>
    <dgm:cxn modelId="{0DF14DF4-0CA4-4E7D-8D21-4E707899522E}" type="presParOf" srcId="{BBE0E593-6C22-49D4-92D0-178CF0C9803F}" destId="{2030AE9D-B33E-4539-9D37-836C644E926C}" srcOrd="13" destOrd="0" presId="urn:microsoft.com/office/officeart/2005/8/layout/vProcess5"/>
    <dgm:cxn modelId="{53BDDD37-8CAC-405A-8F42-CBE2DD5F25A0}" type="presParOf" srcId="{BBE0E593-6C22-49D4-92D0-178CF0C9803F}" destId="{004E2F19-3CA5-4AEF-B6D4-EB664AE272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9594E0-35E2-483F-9688-9A9CEF9BBC68}" type="doc">
      <dgm:prSet loTypeId="urn:microsoft.com/office/officeart/2008/layout/LinedList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B9FEAE3B-A119-4D04-88E6-B86A3B9FD6A8}">
      <dgm:prSet/>
      <dgm:spPr/>
      <dgm:t>
        <a:bodyPr/>
        <a:lstStyle/>
        <a:p>
          <a:pPr algn="ctr" rtl="0"/>
          <a:r>
            <a:rPr lang="ru-RU" b="1" dirty="0"/>
            <a:t>Функции оценивания:</a:t>
          </a:r>
          <a:endParaRPr lang="ru-RU" dirty="0"/>
        </a:p>
      </dgm:t>
    </dgm:pt>
    <dgm:pt modelId="{0CF6EF73-F662-4DE1-B2D8-2529F74B2969}" type="parTrans" cxnId="{B732D206-7B34-47E6-9C47-F0EF4D6A1522}">
      <dgm:prSet/>
      <dgm:spPr/>
      <dgm:t>
        <a:bodyPr/>
        <a:lstStyle/>
        <a:p>
          <a:endParaRPr lang="ru-RU"/>
        </a:p>
      </dgm:t>
    </dgm:pt>
    <dgm:pt modelId="{06695E50-090B-4B62-92A7-2C54C0908E0E}" type="sibTrans" cxnId="{B732D206-7B34-47E6-9C47-F0EF4D6A1522}">
      <dgm:prSet/>
      <dgm:spPr/>
      <dgm:t>
        <a:bodyPr/>
        <a:lstStyle/>
        <a:p>
          <a:endParaRPr lang="ru-RU"/>
        </a:p>
      </dgm:t>
    </dgm:pt>
    <dgm:pt modelId="{EEAFA33E-B481-4649-B347-586E647C0E8F}">
      <dgm:prSet/>
      <dgm:spPr/>
      <dgm:t>
        <a:bodyPr/>
        <a:lstStyle/>
        <a:p>
          <a:pPr rtl="0"/>
          <a:r>
            <a:rPr lang="ru-RU" b="1" i="0" u="sng" dirty="0">
              <a:solidFill>
                <a:srgbClr val="0070C0"/>
              </a:solidFill>
            </a:rPr>
            <a:t>Диагностическая функция </a:t>
          </a:r>
          <a:r>
            <a:rPr lang="ru-RU" dirty="0"/>
            <a:t>служит для определения актуального уровня знаний и умений обучающихся, а также уровня сформированных компетентностей.</a:t>
          </a:r>
        </a:p>
      </dgm:t>
    </dgm:pt>
    <dgm:pt modelId="{63DDE28E-DA9E-447A-A1C4-20B227224324}" type="parTrans" cxnId="{7F507B99-4BD6-42CB-ACEB-B441280ABFC8}">
      <dgm:prSet/>
      <dgm:spPr/>
      <dgm:t>
        <a:bodyPr/>
        <a:lstStyle/>
        <a:p>
          <a:endParaRPr lang="ru-RU"/>
        </a:p>
      </dgm:t>
    </dgm:pt>
    <dgm:pt modelId="{83E06F31-7A05-414D-81C0-17F37861137E}" type="sibTrans" cxnId="{7F507B99-4BD6-42CB-ACEB-B441280ABFC8}">
      <dgm:prSet/>
      <dgm:spPr/>
      <dgm:t>
        <a:bodyPr/>
        <a:lstStyle/>
        <a:p>
          <a:endParaRPr lang="ru-RU"/>
        </a:p>
      </dgm:t>
    </dgm:pt>
    <dgm:pt modelId="{80111C09-F601-4F65-A352-195AAA816744}">
      <dgm:prSet/>
      <dgm:spPr/>
      <dgm:t>
        <a:bodyPr/>
        <a:lstStyle/>
        <a:p>
          <a:pPr rtl="0"/>
          <a:r>
            <a:rPr lang="ru-RU" b="1" i="0" u="sng" dirty="0">
              <a:solidFill>
                <a:srgbClr val="0070C0"/>
              </a:solidFill>
            </a:rPr>
            <a:t>Информационная функция </a:t>
          </a:r>
          <a:r>
            <a:rPr lang="ru-RU" dirty="0"/>
            <a:t>служит студентам для получения сведений о качестве своей работы, преподавателю – о динамике образовательных результатов обучающихся.</a:t>
          </a:r>
        </a:p>
      </dgm:t>
    </dgm:pt>
    <dgm:pt modelId="{10B1CB86-402B-4407-94CB-3FB1F0E0E3A3}" type="parTrans" cxnId="{F9B8306C-96D6-4466-AC5E-23B2FDC7CFC4}">
      <dgm:prSet/>
      <dgm:spPr/>
      <dgm:t>
        <a:bodyPr/>
        <a:lstStyle/>
        <a:p>
          <a:endParaRPr lang="ru-RU"/>
        </a:p>
      </dgm:t>
    </dgm:pt>
    <dgm:pt modelId="{6998D709-1D7E-4954-B899-6AAF8E80FFB0}" type="sibTrans" cxnId="{F9B8306C-96D6-4466-AC5E-23B2FDC7CFC4}">
      <dgm:prSet/>
      <dgm:spPr/>
      <dgm:t>
        <a:bodyPr/>
        <a:lstStyle/>
        <a:p>
          <a:endParaRPr lang="ru-RU"/>
        </a:p>
      </dgm:t>
    </dgm:pt>
    <dgm:pt modelId="{9510C6C5-95B4-411B-ABC0-F67B3FD6D9B4}">
      <dgm:prSet/>
      <dgm:spPr/>
      <dgm:t>
        <a:bodyPr/>
        <a:lstStyle/>
        <a:p>
          <a:pPr rtl="0"/>
          <a:r>
            <a:rPr lang="ru-RU" b="1" i="0" u="sng" dirty="0">
              <a:solidFill>
                <a:srgbClr val="0070C0"/>
              </a:solidFill>
            </a:rPr>
            <a:t>Ориентирующая функция </a:t>
          </a:r>
          <a:r>
            <a:rPr lang="ru-RU" dirty="0"/>
            <a:t>позволяет наметить пути улучшения результатов.</a:t>
          </a:r>
        </a:p>
      </dgm:t>
    </dgm:pt>
    <dgm:pt modelId="{2120CD77-0A0E-409A-AE43-EA991A6B9FFE}" type="parTrans" cxnId="{749C85DC-0E0C-4AAF-BA15-25E4CE59978A}">
      <dgm:prSet/>
      <dgm:spPr/>
      <dgm:t>
        <a:bodyPr/>
        <a:lstStyle/>
        <a:p>
          <a:endParaRPr lang="ru-RU"/>
        </a:p>
      </dgm:t>
    </dgm:pt>
    <dgm:pt modelId="{3D0A9F3B-0884-485D-87B3-ACA4CB9B260F}" type="sibTrans" cxnId="{749C85DC-0E0C-4AAF-BA15-25E4CE59978A}">
      <dgm:prSet/>
      <dgm:spPr/>
      <dgm:t>
        <a:bodyPr/>
        <a:lstStyle/>
        <a:p>
          <a:endParaRPr lang="ru-RU"/>
        </a:p>
      </dgm:t>
    </dgm:pt>
    <dgm:pt modelId="{72634C49-9DD1-4267-877E-CE1BD62C0319}">
      <dgm:prSet/>
      <dgm:spPr/>
      <dgm:t>
        <a:bodyPr/>
        <a:lstStyle/>
        <a:p>
          <a:pPr rtl="0"/>
          <a:r>
            <a:rPr lang="ru-RU" b="1" i="0" u="sng" dirty="0">
              <a:solidFill>
                <a:srgbClr val="0070C0"/>
              </a:solidFill>
            </a:rPr>
            <a:t>Стимулирующая функция </a:t>
          </a:r>
          <a:r>
            <a:rPr lang="ru-RU" dirty="0"/>
            <a:t>позволяет мотивировать обучающихся на достижение лучших результатов.</a:t>
          </a:r>
        </a:p>
      </dgm:t>
    </dgm:pt>
    <dgm:pt modelId="{CAF44F58-CC71-4B9E-9465-22276CA2A0CB}" type="parTrans" cxnId="{A2F114ED-525C-48A3-B3EC-FF0FD2F0772B}">
      <dgm:prSet/>
      <dgm:spPr/>
      <dgm:t>
        <a:bodyPr/>
        <a:lstStyle/>
        <a:p>
          <a:endParaRPr lang="ru-RU"/>
        </a:p>
      </dgm:t>
    </dgm:pt>
    <dgm:pt modelId="{DDF87134-C552-49C7-86C6-D4ED023945A1}" type="sibTrans" cxnId="{A2F114ED-525C-48A3-B3EC-FF0FD2F0772B}">
      <dgm:prSet/>
      <dgm:spPr/>
      <dgm:t>
        <a:bodyPr/>
        <a:lstStyle/>
        <a:p>
          <a:endParaRPr lang="ru-RU"/>
        </a:p>
      </dgm:t>
    </dgm:pt>
    <dgm:pt modelId="{20EE95BD-168A-47E6-B6D9-C79AACDBA60A}">
      <dgm:prSet/>
      <dgm:spPr/>
      <dgm:t>
        <a:bodyPr/>
        <a:lstStyle/>
        <a:p>
          <a:pPr rtl="0"/>
          <a:r>
            <a:rPr lang="ru-RU" b="1" i="0" u="sng" dirty="0">
              <a:solidFill>
                <a:srgbClr val="0070C0"/>
              </a:solidFill>
            </a:rPr>
            <a:t>Контролирующая функция </a:t>
          </a:r>
          <a:r>
            <a:rPr lang="ru-RU" dirty="0"/>
            <a:t>позволяет проверить количественные и качественные уровни выполнения работы.</a:t>
          </a:r>
        </a:p>
      </dgm:t>
    </dgm:pt>
    <dgm:pt modelId="{1FE8FCA1-7F3A-43F7-948D-0AD2BBF7D45A}" type="parTrans" cxnId="{949DEB44-3B41-4602-9E1D-C97C5D05E496}">
      <dgm:prSet/>
      <dgm:spPr/>
      <dgm:t>
        <a:bodyPr/>
        <a:lstStyle/>
        <a:p>
          <a:endParaRPr lang="ru-RU"/>
        </a:p>
      </dgm:t>
    </dgm:pt>
    <dgm:pt modelId="{D50051A9-9AC9-44A6-973A-639DD17789EA}" type="sibTrans" cxnId="{949DEB44-3B41-4602-9E1D-C97C5D05E496}">
      <dgm:prSet/>
      <dgm:spPr/>
      <dgm:t>
        <a:bodyPr/>
        <a:lstStyle/>
        <a:p>
          <a:endParaRPr lang="ru-RU"/>
        </a:p>
      </dgm:t>
    </dgm:pt>
    <dgm:pt modelId="{0B0939B2-4C50-41DA-9A31-8C182DD7EB53}" type="pres">
      <dgm:prSet presAssocID="{629594E0-35E2-483F-9688-9A9CEF9BBC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947C9D-6884-4562-BDBC-3E893EF21898}" type="pres">
      <dgm:prSet presAssocID="{B9FEAE3B-A119-4D04-88E6-B86A3B9FD6A8}" presName="thickLine" presStyleLbl="alignNode1" presStyleIdx="0" presStyleCnt="6"/>
      <dgm:spPr/>
    </dgm:pt>
    <dgm:pt modelId="{C7C243D0-CC07-4AA2-B0B1-70643EEF1B7F}" type="pres">
      <dgm:prSet presAssocID="{B9FEAE3B-A119-4D04-88E6-B86A3B9FD6A8}" presName="horz1" presStyleCnt="0"/>
      <dgm:spPr/>
    </dgm:pt>
    <dgm:pt modelId="{09294F9C-909F-425E-8A75-E4F3A24FCA7C}" type="pres">
      <dgm:prSet presAssocID="{B9FEAE3B-A119-4D04-88E6-B86A3B9FD6A8}" presName="tx1" presStyleLbl="revTx" presStyleIdx="0" presStyleCnt="6"/>
      <dgm:spPr/>
      <dgm:t>
        <a:bodyPr/>
        <a:lstStyle/>
        <a:p>
          <a:endParaRPr lang="ru-RU"/>
        </a:p>
      </dgm:t>
    </dgm:pt>
    <dgm:pt modelId="{7058F526-9851-4684-9CFF-358D6FF46853}" type="pres">
      <dgm:prSet presAssocID="{B9FEAE3B-A119-4D04-88E6-B86A3B9FD6A8}" presName="vert1" presStyleCnt="0"/>
      <dgm:spPr/>
    </dgm:pt>
    <dgm:pt modelId="{F504A489-7D0D-492A-AFCF-5762DC96A498}" type="pres">
      <dgm:prSet presAssocID="{EEAFA33E-B481-4649-B347-586E647C0E8F}" presName="thickLine" presStyleLbl="alignNode1" presStyleIdx="1" presStyleCnt="6"/>
      <dgm:spPr/>
    </dgm:pt>
    <dgm:pt modelId="{5F886C43-7132-4689-B72D-14959A28DE1B}" type="pres">
      <dgm:prSet presAssocID="{EEAFA33E-B481-4649-B347-586E647C0E8F}" presName="horz1" presStyleCnt="0"/>
      <dgm:spPr/>
    </dgm:pt>
    <dgm:pt modelId="{D6A9DC32-188D-4967-9A65-A197C50CB7FE}" type="pres">
      <dgm:prSet presAssocID="{EEAFA33E-B481-4649-B347-586E647C0E8F}" presName="tx1" presStyleLbl="revTx" presStyleIdx="1" presStyleCnt="6"/>
      <dgm:spPr/>
      <dgm:t>
        <a:bodyPr/>
        <a:lstStyle/>
        <a:p>
          <a:endParaRPr lang="ru-RU"/>
        </a:p>
      </dgm:t>
    </dgm:pt>
    <dgm:pt modelId="{4F59A1E2-3EE1-4DC5-899F-DE4C77AF8488}" type="pres">
      <dgm:prSet presAssocID="{EEAFA33E-B481-4649-B347-586E647C0E8F}" presName="vert1" presStyleCnt="0"/>
      <dgm:spPr/>
    </dgm:pt>
    <dgm:pt modelId="{32DF1F17-5805-4C35-921F-0D0E791204D0}" type="pres">
      <dgm:prSet presAssocID="{80111C09-F601-4F65-A352-195AAA816744}" presName="thickLine" presStyleLbl="alignNode1" presStyleIdx="2" presStyleCnt="6"/>
      <dgm:spPr/>
    </dgm:pt>
    <dgm:pt modelId="{5C4A986F-66A0-4223-B231-DD5B3F7F866B}" type="pres">
      <dgm:prSet presAssocID="{80111C09-F601-4F65-A352-195AAA816744}" presName="horz1" presStyleCnt="0"/>
      <dgm:spPr/>
    </dgm:pt>
    <dgm:pt modelId="{9D313F49-3B24-439A-A3EC-9B09C63AED6F}" type="pres">
      <dgm:prSet presAssocID="{80111C09-F601-4F65-A352-195AAA816744}" presName="tx1" presStyleLbl="revTx" presStyleIdx="2" presStyleCnt="6"/>
      <dgm:spPr/>
      <dgm:t>
        <a:bodyPr/>
        <a:lstStyle/>
        <a:p>
          <a:endParaRPr lang="ru-RU"/>
        </a:p>
      </dgm:t>
    </dgm:pt>
    <dgm:pt modelId="{089C6F8A-A77F-4EE6-8B07-F5FDC14EBF8E}" type="pres">
      <dgm:prSet presAssocID="{80111C09-F601-4F65-A352-195AAA816744}" presName="vert1" presStyleCnt="0"/>
      <dgm:spPr/>
    </dgm:pt>
    <dgm:pt modelId="{F62B1DDF-2B08-4363-A33E-02CEFCD8F633}" type="pres">
      <dgm:prSet presAssocID="{9510C6C5-95B4-411B-ABC0-F67B3FD6D9B4}" presName="thickLine" presStyleLbl="alignNode1" presStyleIdx="3" presStyleCnt="6"/>
      <dgm:spPr/>
    </dgm:pt>
    <dgm:pt modelId="{9F068B27-F650-4058-A33F-0DA09FA20D2C}" type="pres">
      <dgm:prSet presAssocID="{9510C6C5-95B4-411B-ABC0-F67B3FD6D9B4}" presName="horz1" presStyleCnt="0"/>
      <dgm:spPr/>
    </dgm:pt>
    <dgm:pt modelId="{75A1DCE0-967F-495A-A59D-D54791AC1EB5}" type="pres">
      <dgm:prSet presAssocID="{9510C6C5-95B4-411B-ABC0-F67B3FD6D9B4}" presName="tx1" presStyleLbl="revTx" presStyleIdx="3" presStyleCnt="6"/>
      <dgm:spPr/>
      <dgm:t>
        <a:bodyPr/>
        <a:lstStyle/>
        <a:p>
          <a:endParaRPr lang="ru-RU"/>
        </a:p>
      </dgm:t>
    </dgm:pt>
    <dgm:pt modelId="{D9803DE4-28E4-4EA7-825A-9D46CE5C6AE7}" type="pres">
      <dgm:prSet presAssocID="{9510C6C5-95B4-411B-ABC0-F67B3FD6D9B4}" presName="vert1" presStyleCnt="0"/>
      <dgm:spPr/>
    </dgm:pt>
    <dgm:pt modelId="{C892CC88-0D6D-4306-AEFA-83B3CBEA4A6F}" type="pres">
      <dgm:prSet presAssocID="{72634C49-9DD1-4267-877E-CE1BD62C0319}" presName="thickLine" presStyleLbl="alignNode1" presStyleIdx="4" presStyleCnt="6"/>
      <dgm:spPr/>
    </dgm:pt>
    <dgm:pt modelId="{5AB4015D-0B01-4443-9B04-3DCCD1EB7FA8}" type="pres">
      <dgm:prSet presAssocID="{72634C49-9DD1-4267-877E-CE1BD62C0319}" presName="horz1" presStyleCnt="0"/>
      <dgm:spPr/>
    </dgm:pt>
    <dgm:pt modelId="{4B6F1997-A02E-4F47-9D2B-AC8190B6E445}" type="pres">
      <dgm:prSet presAssocID="{72634C49-9DD1-4267-877E-CE1BD62C0319}" presName="tx1" presStyleLbl="revTx" presStyleIdx="4" presStyleCnt="6"/>
      <dgm:spPr/>
      <dgm:t>
        <a:bodyPr/>
        <a:lstStyle/>
        <a:p>
          <a:endParaRPr lang="ru-RU"/>
        </a:p>
      </dgm:t>
    </dgm:pt>
    <dgm:pt modelId="{CF0F289B-62CD-439E-90C8-23B24E1E76EB}" type="pres">
      <dgm:prSet presAssocID="{72634C49-9DD1-4267-877E-CE1BD62C0319}" presName="vert1" presStyleCnt="0"/>
      <dgm:spPr/>
    </dgm:pt>
    <dgm:pt modelId="{5D6BE952-6F9E-44E6-A972-26B92A1E5FA2}" type="pres">
      <dgm:prSet presAssocID="{20EE95BD-168A-47E6-B6D9-C79AACDBA60A}" presName="thickLine" presStyleLbl="alignNode1" presStyleIdx="5" presStyleCnt="6"/>
      <dgm:spPr/>
    </dgm:pt>
    <dgm:pt modelId="{694F2DF3-16CE-4C6D-B2B5-2275E0CA3EF9}" type="pres">
      <dgm:prSet presAssocID="{20EE95BD-168A-47E6-B6D9-C79AACDBA60A}" presName="horz1" presStyleCnt="0"/>
      <dgm:spPr/>
    </dgm:pt>
    <dgm:pt modelId="{33E36F5D-3BF2-49EC-BEF2-580BA43A82B9}" type="pres">
      <dgm:prSet presAssocID="{20EE95BD-168A-47E6-B6D9-C79AACDBA60A}" presName="tx1" presStyleLbl="revTx" presStyleIdx="5" presStyleCnt="6"/>
      <dgm:spPr/>
      <dgm:t>
        <a:bodyPr/>
        <a:lstStyle/>
        <a:p>
          <a:endParaRPr lang="ru-RU"/>
        </a:p>
      </dgm:t>
    </dgm:pt>
    <dgm:pt modelId="{4C3DA915-8DA9-4D8E-9A52-33434C1AA708}" type="pres">
      <dgm:prSet presAssocID="{20EE95BD-168A-47E6-B6D9-C79AACDBA60A}" presName="vert1" presStyleCnt="0"/>
      <dgm:spPr/>
    </dgm:pt>
  </dgm:ptLst>
  <dgm:cxnLst>
    <dgm:cxn modelId="{FE1B5B50-F366-430E-84A2-59F18FE1E9A8}" type="presOf" srcId="{B9FEAE3B-A119-4D04-88E6-B86A3B9FD6A8}" destId="{09294F9C-909F-425E-8A75-E4F3A24FCA7C}" srcOrd="0" destOrd="0" presId="urn:microsoft.com/office/officeart/2008/layout/LinedList"/>
    <dgm:cxn modelId="{1847B65E-06AC-499D-AC2C-7BBC89D2C8BB}" type="presOf" srcId="{629594E0-35E2-483F-9688-9A9CEF9BBC68}" destId="{0B0939B2-4C50-41DA-9A31-8C182DD7EB53}" srcOrd="0" destOrd="0" presId="urn:microsoft.com/office/officeart/2008/layout/LinedList"/>
    <dgm:cxn modelId="{F9B8306C-96D6-4466-AC5E-23B2FDC7CFC4}" srcId="{629594E0-35E2-483F-9688-9A9CEF9BBC68}" destId="{80111C09-F601-4F65-A352-195AAA816744}" srcOrd="2" destOrd="0" parTransId="{10B1CB86-402B-4407-94CB-3FB1F0E0E3A3}" sibTransId="{6998D709-1D7E-4954-B899-6AAF8E80FFB0}"/>
    <dgm:cxn modelId="{094DBB8E-7250-46DB-9291-FAD24FCC3569}" type="presOf" srcId="{EEAFA33E-B481-4649-B347-586E647C0E8F}" destId="{D6A9DC32-188D-4967-9A65-A197C50CB7FE}" srcOrd="0" destOrd="0" presId="urn:microsoft.com/office/officeart/2008/layout/LinedList"/>
    <dgm:cxn modelId="{7F507B99-4BD6-42CB-ACEB-B441280ABFC8}" srcId="{629594E0-35E2-483F-9688-9A9CEF9BBC68}" destId="{EEAFA33E-B481-4649-B347-586E647C0E8F}" srcOrd="1" destOrd="0" parTransId="{63DDE28E-DA9E-447A-A1C4-20B227224324}" sibTransId="{83E06F31-7A05-414D-81C0-17F37861137E}"/>
    <dgm:cxn modelId="{917AC4B8-2B63-495F-B514-26602E271AEF}" type="presOf" srcId="{72634C49-9DD1-4267-877E-CE1BD62C0319}" destId="{4B6F1997-A02E-4F47-9D2B-AC8190B6E445}" srcOrd="0" destOrd="0" presId="urn:microsoft.com/office/officeart/2008/layout/LinedList"/>
    <dgm:cxn modelId="{749C85DC-0E0C-4AAF-BA15-25E4CE59978A}" srcId="{629594E0-35E2-483F-9688-9A9CEF9BBC68}" destId="{9510C6C5-95B4-411B-ABC0-F67B3FD6D9B4}" srcOrd="3" destOrd="0" parTransId="{2120CD77-0A0E-409A-AE43-EA991A6B9FFE}" sibTransId="{3D0A9F3B-0884-485D-87B3-ACA4CB9B260F}"/>
    <dgm:cxn modelId="{949DEB44-3B41-4602-9E1D-C97C5D05E496}" srcId="{629594E0-35E2-483F-9688-9A9CEF9BBC68}" destId="{20EE95BD-168A-47E6-B6D9-C79AACDBA60A}" srcOrd="5" destOrd="0" parTransId="{1FE8FCA1-7F3A-43F7-948D-0AD2BBF7D45A}" sibTransId="{D50051A9-9AC9-44A6-973A-639DD17789EA}"/>
    <dgm:cxn modelId="{A2F114ED-525C-48A3-B3EC-FF0FD2F0772B}" srcId="{629594E0-35E2-483F-9688-9A9CEF9BBC68}" destId="{72634C49-9DD1-4267-877E-CE1BD62C0319}" srcOrd="4" destOrd="0" parTransId="{CAF44F58-CC71-4B9E-9465-22276CA2A0CB}" sibTransId="{DDF87134-C552-49C7-86C6-D4ED023945A1}"/>
    <dgm:cxn modelId="{B732D206-7B34-47E6-9C47-F0EF4D6A1522}" srcId="{629594E0-35E2-483F-9688-9A9CEF9BBC68}" destId="{B9FEAE3B-A119-4D04-88E6-B86A3B9FD6A8}" srcOrd="0" destOrd="0" parTransId="{0CF6EF73-F662-4DE1-B2D8-2529F74B2969}" sibTransId="{06695E50-090B-4B62-92A7-2C54C0908E0E}"/>
    <dgm:cxn modelId="{10E7E1AE-691B-4EC5-A006-B24FDA76E258}" type="presOf" srcId="{9510C6C5-95B4-411B-ABC0-F67B3FD6D9B4}" destId="{75A1DCE0-967F-495A-A59D-D54791AC1EB5}" srcOrd="0" destOrd="0" presId="urn:microsoft.com/office/officeart/2008/layout/LinedList"/>
    <dgm:cxn modelId="{4744D06A-04E5-4CE8-AE4D-6BB6228A9348}" type="presOf" srcId="{80111C09-F601-4F65-A352-195AAA816744}" destId="{9D313F49-3B24-439A-A3EC-9B09C63AED6F}" srcOrd="0" destOrd="0" presId="urn:microsoft.com/office/officeart/2008/layout/LinedList"/>
    <dgm:cxn modelId="{7526A538-8396-4BD6-A91F-446680D5ECFC}" type="presOf" srcId="{20EE95BD-168A-47E6-B6D9-C79AACDBA60A}" destId="{33E36F5D-3BF2-49EC-BEF2-580BA43A82B9}" srcOrd="0" destOrd="0" presId="urn:microsoft.com/office/officeart/2008/layout/LinedList"/>
    <dgm:cxn modelId="{2D1D22A7-0174-441F-A301-A7F08B99F12F}" type="presParOf" srcId="{0B0939B2-4C50-41DA-9A31-8C182DD7EB53}" destId="{0F947C9D-6884-4562-BDBC-3E893EF21898}" srcOrd="0" destOrd="0" presId="urn:microsoft.com/office/officeart/2008/layout/LinedList"/>
    <dgm:cxn modelId="{E621EC42-8888-4A78-BAF9-B96613235885}" type="presParOf" srcId="{0B0939B2-4C50-41DA-9A31-8C182DD7EB53}" destId="{C7C243D0-CC07-4AA2-B0B1-70643EEF1B7F}" srcOrd="1" destOrd="0" presId="urn:microsoft.com/office/officeart/2008/layout/LinedList"/>
    <dgm:cxn modelId="{BE95DF61-872D-4C62-B0E6-E3965E63BB4C}" type="presParOf" srcId="{C7C243D0-CC07-4AA2-B0B1-70643EEF1B7F}" destId="{09294F9C-909F-425E-8A75-E4F3A24FCA7C}" srcOrd="0" destOrd="0" presId="urn:microsoft.com/office/officeart/2008/layout/LinedList"/>
    <dgm:cxn modelId="{6FBDF22B-BD2E-4AA0-BDF5-2C169FA4E5E7}" type="presParOf" srcId="{C7C243D0-CC07-4AA2-B0B1-70643EEF1B7F}" destId="{7058F526-9851-4684-9CFF-358D6FF46853}" srcOrd="1" destOrd="0" presId="urn:microsoft.com/office/officeart/2008/layout/LinedList"/>
    <dgm:cxn modelId="{956F604B-42E0-45C5-9D72-BCDC3380076B}" type="presParOf" srcId="{0B0939B2-4C50-41DA-9A31-8C182DD7EB53}" destId="{F504A489-7D0D-492A-AFCF-5762DC96A498}" srcOrd="2" destOrd="0" presId="urn:microsoft.com/office/officeart/2008/layout/LinedList"/>
    <dgm:cxn modelId="{C0DA2FFB-A03C-4EA3-9A3F-CD514D00A9FA}" type="presParOf" srcId="{0B0939B2-4C50-41DA-9A31-8C182DD7EB53}" destId="{5F886C43-7132-4689-B72D-14959A28DE1B}" srcOrd="3" destOrd="0" presId="urn:microsoft.com/office/officeart/2008/layout/LinedList"/>
    <dgm:cxn modelId="{A47AAE6B-8CD2-4C15-84D8-E56A038E49B6}" type="presParOf" srcId="{5F886C43-7132-4689-B72D-14959A28DE1B}" destId="{D6A9DC32-188D-4967-9A65-A197C50CB7FE}" srcOrd="0" destOrd="0" presId="urn:microsoft.com/office/officeart/2008/layout/LinedList"/>
    <dgm:cxn modelId="{C638086F-E07E-442E-81DD-DACA864C7509}" type="presParOf" srcId="{5F886C43-7132-4689-B72D-14959A28DE1B}" destId="{4F59A1E2-3EE1-4DC5-899F-DE4C77AF8488}" srcOrd="1" destOrd="0" presId="urn:microsoft.com/office/officeart/2008/layout/LinedList"/>
    <dgm:cxn modelId="{35A9CB86-88F5-48C0-89C8-D8989405325D}" type="presParOf" srcId="{0B0939B2-4C50-41DA-9A31-8C182DD7EB53}" destId="{32DF1F17-5805-4C35-921F-0D0E791204D0}" srcOrd="4" destOrd="0" presId="urn:microsoft.com/office/officeart/2008/layout/LinedList"/>
    <dgm:cxn modelId="{C62A6494-D138-4FFF-8861-C22BC6B67C61}" type="presParOf" srcId="{0B0939B2-4C50-41DA-9A31-8C182DD7EB53}" destId="{5C4A986F-66A0-4223-B231-DD5B3F7F866B}" srcOrd="5" destOrd="0" presId="urn:microsoft.com/office/officeart/2008/layout/LinedList"/>
    <dgm:cxn modelId="{E8C979DD-EAAF-4A1A-894D-37878969597D}" type="presParOf" srcId="{5C4A986F-66A0-4223-B231-DD5B3F7F866B}" destId="{9D313F49-3B24-439A-A3EC-9B09C63AED6F}" srcOrd="0" destOrd="0" presId="urn:microsoft.com/office/officeart/2008/layout/LinedList"/>
    <dgm:cxn modelId="{C805DB84-9BDB-4F63-A522-1DF3940CE04A}" type="presParOf" srcId="{5C4A986F-66A0-4223-B231-DD5B3F7F866B}" destId="{089C6F8A-A77F-4EE6-8B07-F5FDC14EBF8E}" srcOrd="1" destOrd="0" presId="urn:microsoft.com/office/officeart/2008/layout/LinedList"/>
    <dgm:cxn modelId="{AC3BA997-C2C5-45CD-BD3A-1947FDAF2DFA}" type="presParOf" srcId="{0B0939B2-4C50-41DA-9A31-8C182DD7EB53}" destId="{F62B1DDF-2B08-4363-A33E-02CEFCD8F633}" srcOrd="6" destOrd="0" presId="urn:microsoft.com/office/officeart/2008/layout/LinedList"/>
    <dgm:cxn modelId="{6937C5FF-0E19-4257-9202-FEF36E115BB0}" type="presParOf" srcId="{0B0939B2-4C50-41DA-9A31-8C182DD7EB53}" destId="{9F068B27-F650-4058-A33F-0DA09FA20D2C}" srcOrd="7" destOrd="0" presId="urn:microsoft.com/office/officeart/2008/layout/LinedList"/>
    <dgm:cxn modelId="{12B80256-1A2B-45BB-B956-C01776FF645D}" type="presParOf" srcId="{9F068B27-F650-4058-A33F-0DA09FA20D2C}" destId="{75A1DCE0-967F-495A-A59D-D54791AC1EB5}" srcOrd="0" destOrd="0" presId="urn:microsoft.com/office/officeart/2008/layout/LinedList"/>
    <dgm:cxn modelId="{527877E2-4AB9-45AD-87BB-721F9287DD6E}" type="presParOf" srcId="{9F068B27-F650-4058-A33F-0DA09FA20D2C}" destId="{D9803DE4-28E4-4EA7-825A-9D46CE5C6AE7}" srcOrd="1" destOrd="0" presId="urn:microsoft.com/office/officeart/2008/layout/LinedList"/>
    <dgm:cxn modelId="{8EE40960-D909-4399-A848-6C8EF7D53802}" type="presParOf" srcId="{0B0939B2-4C50-41DA-9A31-8C182DD7EB53}" destId="{C892CC88-0D6D-4306-AEFA-83B3CBEA4A6F}" srcOrd="8" destOrd="0" presId="urn:microsoft.com/office/officeart/2008/layout/LinedList"/>
    <dgm:cxn modelId="{F705743E-89B7-4E06-9C96-59EB65E55AC3}" type="presParOf" srcId="{0B0939B2-4C50-41DA-9A31-8C182DD7EB53}" destId="{5AB4015D-0B01-4443-9B04-3DCCD1EB7FA8}" srcOrd="9" destOrd="0" presId="urn:microsoft.com/office/officeart/2008/layout/LinedList"/>
    <dgm:cxn modelId="{843FF643-F216-42D5-A11F-8643D6C4773D}" type="presParOf" srcId="{5AB4015D-0B01-4443-9B04-3DCCD1EB7FA8}" destId="{4B6F1997-A02E-4F47-9D2B-AC8190B6E445}" srcOrd="0" destOrd="0" presId="urn:microsoft.com/office/officeart/2008/layout/LinedList"/>
    <dgm:cxn modelId="{4815E33E-0BA3-4C57-A536-502B3E927FA7}" type="presParOf" srcId="{5AB4015D-0B01-4443-9B04-3DCCD1EB7FA8}" destId="{CF0F289B-62CD-439E-90C8-23B24E1E76EB}" srcOrd="1" destOrd="0" presId="urn:microsoft.com/office/officeart/2008/layout/LinedList"/>
    <dgm:cxn modelId="{FC1AC2BE-2B6F-4067-AF74-B2D326DBE3A8}" type="presParOf" srcId="{0B0939B2-4C50-41DA-9A31-8C182DD7EB53}" destId="{5D6BE952-6F9E-44E6-A972-26B92A1E5FA2}" srcOrd="10" destOrd="0" presId="urn:microsoft.com/office/officeart/2008/layout/LinedList"/>
    <dgm:cxn modelId="{ED65EF51-DBAE-4DD0-9118-3C463121C1E9}" type="presParOf" srcId="{0B0939B2-4C50-41DA-9A31-8C182DD7EB53}" destId="{694F2DF3-16CE-4C6D-B2B5-2275E0CA3EF9}" srcOrd="11" destOrd="0" presId="urn:microsoft.com/office/officeart/2008/layout/LinedList"/>
    <dgm:cxn modelId="{67EAB87A-D8C5-49B0-95FC-98D8BB2D7358}" type="presParOf" srcId="{694F2DF3-16CE-4C6D-B2B5-2275E0CA3EF9}" destId="{33E36F5D-3BF2-49EC-BEF2-580BA43A82B9}" srcOrd="0" destOrd="0" presId="urn:microsoft.com/office/officeart/2008/layout/LinedList"/>
    <dgm:cxn modelId="{A1B51176-A231-400E-B5D1-43A542164099}" type="presParOf" srcId="{694F2DF3-16CE-4C6D-B2B5-2275E0CA3EF9}" destId="{4C3DA915-8DA9-4D8E-9A52-33434C1AA7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247982-FDF3-4B83-ACC6-296F2A43A568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68C71092-9ABD-4A15-93D8-6EF16A102E33}">
      <dgm:prSet phldrT="[Текст]"/>
      <dgm:spPr/>
      <dgm:t>
        <a:bodyPr/>
        <a:lstStyle/>
        <a:p>
          <a:r>
            <a:rPr lang="ru-RU" dirty="0"/>
            <a:t>Контекст</a:t>
          </a:r>
        </a:p>
      </dgm:t>
    </dgm:pt>
    <dgm:pt modelId="{99EBC75F-2AEF-4841-9913-0F4A95A7F59B}" type="parTrans" cxnId="{C8DAFD97-16FC-4FC5-89AD-7985EC750EA1}">
      <dgm:prSet/>
      <dgm:spPr/>
      <dgm:t>
        <a:bodyPr/>
        <a:lstStyle/>
        <a:p>
          <a:endParaRPr lang="ru-RU"/>
        </a:p>
      </dgm:t>
    </dgm:pt>
    <dgm:pt modelId="{0403AAC1-FB1E-4CA9-9873-A361AE070103}" type="sibTrans" cxnId="{C8DAFD97-16FC-4FC5-89AD-7985EC750EA1}">
      <dgm:prSet/>
      <dgm:spPr/>
      <dgm:t>
        <a:bodyPr/>
        <a:lstStyle/>
        <a:p>
          <a:endParaRPr lang="ru-RU"/>
        </a:p>
      </dgm:t>
    </dgm:pt>
    <dgm:pt modelId="{167DAE08-5BEC-4EEA-8278-984D2366DED7}">
      <dgm:prSet phldrT="[Текст]"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dirty="0"/>
            <a:t>Наиболее распространенным типом моста является балочный мост — конструкция из горизонтальных жестких балок, концы которых опираются на две колонны. Нагрузка моста поддерживается колоннами. Нагрузка относится к собственному весу моста, который необходимо поддерживать, а также к любому весу, добавляемому к мосту, например, автомобилям, грузовикам и людям. Ферменный мост - это тип балочного моста, который имеет треугольные элементы для распределения нагрузки и поддержки моста.</a:t>
          </a:r>
        </a:p>
      </dgm:t>
    </dgm:pt>
    <dgm:pt modelId="{CD6F34F9-503B-4F18-96B1-D633B329381B}" type="parTrans" cxnId="{72C1E264-1862-4DB7-9F51-497CCD10106B}">
      <dgm:prSet/>
      <dgm:spPr/>
      <dgm:t>
        <a:bodyPr/>
        <a:lstStyle/>
        <a:p>
          <a:endParaRPr lang="ru-RU"/>
        </a:p>
      </dgm:t>
    </dgm:pt>
    <dgm:pt modelId="{5E9A9F8D-34D3-428C-A6ED-39335FA57803}" type="sibTrans" cxnId="{72C1E264-1862-4DB7-9F51-497CCD10106B}">
      <dgm:prSet/>
      <dgm:spPr/>
      <dgm:t>
        <a:bodyPr/>
        <a:lstStyle/>
        <a:p>
          <a:endParaRPr lang="ru-RU"/>
        </a:p>
      </dgm:t>
    </dgm:pt>
    <dgm:pt modelId="{CC97D405-5C13-4478-861C-F98A2AEE4783}">
      <dgm:prSet phldrT="[Текст]"/>
      <dgm:spPr/>
      <dgm:t>
        <a:bodyPr/>
        <a:lstStyle/>
        <a:p>
          <a:r>
            <a:rPr lang="ru-RU" dirty="0"/>
            <a:t>Задача</a:t>
          </a:r>
        </a:p>
      </dgm:t>
    </dgm:pt>
    <dgm:pt modelId="{A93FB183-19F4-4901-A92F-3432F7115524}" type="parTrans" cxnId="{A2B04380-43DA-4C8E-9A15-7408594F45CC}">
      <dgm:prSet/>
      <dgm:spPr/>
      <dgm:t>
        <a:bodyPr/>
        <a:lstStyle/>
        <a:p>
          <a:endParaRPr lang="ru-RU"/>
        </a:p>
      </dgm:t>
    </dgm:pt>
    <dgm:pt modelId="{E1813A1F-B19B-4B60-8795-C59CBAE840DC}" type="sibTrans" cxnId="{A2B04380-43DA-4C8E-9A15-7408594F45CC}">
      <dgm:prSet/>
      <dgm:spPr/>
      <dgm:t>
        <a:bodyPr/>
        <a:lstStyle/>
        <a:p>
          <a:endParaRPr lang="ru-RU"/>
        </a:p>
      </dgm:t>
    </dgm:pt>
    <dgm:pt modelId="{7DECE926-29EE-4EE4-B299-0A4A76474812}">
      <dgm:prSet phldrT="[Текст]"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Ваша инженерная задача состоит в том, чтобы спроектировать и построить мост, который может перекрыть пропасть, удерживая при этом максимально возможный вес. Ваши материалы — это соломинки и лента, и ваш мост должен соответствовать конструктивным ограничениям.</a:t>
          </a:r>
          <a:endParaRPr lang="ru-RU" dirty="0"/>
        </a:p>
      </dgm:t>
    </dgm:pt>
    <dgm:pt modelId="{2A85A13F-7439-4631-B75E-C7413D5F5F2A}" type="parTrans" cxnId="{83C9F439-2C9C-4574-BE87-FED0D3B99327}">
      <dgm:prSet/>
      <dgm:spPr/>
      <dgm:t>
        <a:bodyPr/>
        <a:lstStyle/>
        <a:p>
          <a:endParaRPr lang="ru-RU"/>
        </a:p>
      </dgm:t>
    </dgm:pt>
    <dgm:pt modelId="{AB44203F-C53B-4BD9-8845-4C03B0190F99}" type="sibTrans" cxnId="{83C9F439-2C9C-4574-BE87-FED0D3B99327}">
      <dgm:prSet/>
      <dgm:spPr/>
      <dgm:t>
        <a:bodyPr/>
        <a:lstStyle/>
        <a:p>
          <a:endParaRPr lang="ru-RU"/>
        </a:p>
      </dgm:t>
    </dgm:pt>
    <dgm:pt modelId="{361A9BE0-230E-489E-A343-F01A7CE8573A}">
      <dgm:prSet phldrT="[Текст]"/>
      <dgm:spPr/>
      <dgm:t>
        <a:bodyPr/>
        <a:lstStyle/>
        <a:p>
          <a:r>
            <a:rPr lang="ru-RU" dirty="0"/>
            <a:t>Ресурсы</a:t>
          </a:r>
        </a:p>
      </dgm:t>
    </dgm:pt>
    <dgm:pt modelId="{1D6388A9-E8EF-4EBE-8AD0-ACA5BA396737}" type="parTrans" cxnId="{27F2A5C7-0969-413A-B863-62AC647EA05B}">
      <dgm:prSet/>
      <dgm:spPr/>
      <dgm:t>
        <a:bodyPr/>
        <a:lstStyle/>
        <a:p>
          <a:endParaRPr lang="ru-RU"/>
        </a:p>
      </dgm:t>
    </dgm:pt>
    <dgm:pt modelId="{D5CF34EA-8EB5-4B7A-9DB1-D789B2479347}" type="sibTrans" cxnId="{27F2A5C7-0969-413A-B863-62AC647EA05B}">
      <dgm:prSet/>
      <dgm:spPr/>
      <dgm:t>
        <a:bodyPr/>
        <a:lstStyle/>
        <a:p>
          <a:endParaRPr lang="ru-RU"/>
        </a:p>
      </dgm:t>
    </dgm:pt>
    <dgm:pt modelId="{EECE69E3-38AB-4B43-ABF0-40CF74C91633}">
      <dgm:prSet phldrT="[Текст]"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u="sng" dirty="0"/>
            <a:t>Каждой группе необходимо:</a:t>
          </a:r>
          <a:endParaRPr lang="ru-RU" u="sng" dirty="0"/>
        </a:p>
      </dgm:t>
    </dgm:pt>
    <dgm:pt modelId="{9F97BD15-7E41-4BE5-B473-1BF73DBC2DE6}" type="parTrans" cxnId="{B47B0C84-7622-456A-BBD9-77DD7C61592C}">
      <dgm:prSet/>
      <dgm:spPr/>
      <dgm:t>
        <a:bodyPr/>
        <a:lstStyle/>
        <a:p>
          <a:endParaRPr lang="ru-RU"/>
        </a:p>
      </dgm:t>
    </dgm:pt>
    <dgm:pt modelId="{127D2094-084F-46C2-B228-5D0A443FE7D7}" type="sibTrans" cxnId="{B47B0C84-7622-456A-BBD9-77DD7C61592C}">
      <dgm:prSet/>
      <dgm:spPr/>
      <dgm:t>
        <a:bodyPr/>
        <a:lstStyle/>
        <a:p>
          <a:endParaRPr lang="ru-RU"/>
        </a:p>
      </dgm:t>
    </dgm:pt>
    <dgm:pt modelId="{5967BB30-A862-4589-95F8-CB00568D64A6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20 пластиковых соломинок</a:t>
          </a:r>
        </a:p>
      </dgm:t>
    </dgm:pt>
    <dgm:pt modelId="{0C2C5EEC-FEA2-4AF3-9B10-5D6C2CD0E1BF}" type="parTrans" cxnId="{3C41A608-19F8-46A6-AC26-3B585D560EF4}">
      <dgm:prSet/>
      <dgm:spPr/>
      <dgm:t>
        <a:bodyPr/>
        <a:lstStyle/>
        <a:p>
          <a:endParaRPr lang="ru-RU"/>
        </a:p>
      </dgm:t>
    </dgm:pt>
    <dgm:pt modelId="{4739926A-DDC0-4C8D-A640-BCB9F3869246}" type="sibTrans" cxnId="{3C41A608-19F8-46A6-AC26-3B585D560EF4}">
      <dgm:prSet/>
      <dgm:spPr/>
      <dgm:t>
        <a:bodyPr/>
        <a:lstStyle/>
        <a:p>
          <a:endParaRPr lang="ru-RU"/>
        </a:p>
      </dgm:t>
    </dgm:pt>
    <dgm:pt modelId="{838F0DF0-26A3-4869-B3C2-C22375EB92B1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скотч</a:t>
          </a:r>
        </a:p>
      </dgm:t>
    </dgm:pt>
    <dgm:pt modelId="{E9C95930-A08C-4328-B66C-1F16A6DA7D67}" type="parTrans" cxnId="{C09751EF-065A-4E22-95A7-43D7C7672610}">
      <dgm:prSet/>
      <dgm:spPr/>
      <dgm:t>
        <a:bodyPr/>
        <a:lstStyle/>
        <a:p>
          <a:endParaRPr lang="ru-RU"/>
        </a:p>
      </dgm:t>
    </dgm:pt>
    <dgm:pt modelId="{D3C814E6-A1A6-4AAC-A69B-5C838C36BD6A}" type="sibTrans" cxnId="{C09751EF-065A-4E22-95A7-43D7C7672610}">
      <dgm:prSet/>
      <dgm:spPr/>
      <dgm:t>
        <a:bodyPr/>
        <a:lstStyle/>
        <a:p>
          <a:endParaRPr lang="ru-RU"/>
        </a:p>
      </dgm:t>
    </dgm:pt>
    <dgm:pt modelId="{D5547BF9-B2CB-4F54-B306-0BD55D9FF55F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ножницы</a:t>
          </a:r>
        </a:p>
      </dgm:t>
    </dgm:pt>
    <dgm:pt modelId="{FB82BBDC-9889-4ADA-BFD5-9737BAA0EE2F}" type="parTrans" cxnId="{418441E1-A2B1-41A5-9C9C-D6AD50104FD4}">
      <dgm:prSet/>
      <dgm:spPr/>
      <dgm:t>
        <a:bodyPr/>
        <a:lstStyle/>
        <a:p>
          <a:endParaRPr lang="ru-RU"/>
        </a:p>
      </dgm:t>
    </dgm:pt>
    <dgm:pt modelId="{AF930455-5E5E-4797-AF8D-948C98179B34}" type="sibTrans" cxnId="{418441E1-A2B1-41A5-9C9C-D6AD50104FD4}">
      <dgm:prSet/>
      <dgm:spPr/>
      <dgm:t>
        <a:bodyPr/>
        <a:lstStyle/>
        <a:p>
          <a:endParaRPr lang="ru-RU"/>
        </a:p>
      </dgm:t>
    </dgm:pt>
    <dgm:pt modelId="{9CDEC40A-575C-4D8F-BEFE-B4BD4E5C7562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1 лист бумаги</a:t>
          </a:r>
        </a:p>
      </dgm:t>
    </dgm:pt>
    <dgm:pt modelId="{2E4FCBEC-665C-4215-B92D-3D2BDF1304B0}" type="parTrans" cxnId="{0C3E844E-D9BE-4225-83FF-2EF4F57B242B}">
      <dgm:prSet/>
      <dgm:spPr/>
      <dgm:t>
        <a:bodyPr/>
        <a:lstStyle/>
        <a:p>
          <a:endParaRPr lang="ru-RU"/>
        </a:p>
      </dgm:t>
    </dgm:pt>
    <dgm:pt modelId="{E5A730C9-6EB1-4BAF-B8D5-DA6177A7F83F}" type="sibTrans" cxnId="{0C3E844E-D9BE-4225-83FF-2EF4F57B242B}">
      <dgm:prSet/>
      <dgm:spPr/>
      <dgm:t>
        <a:bodyPr/>
        <a:lstStyle/>
        <a:p>
          <a:endParaRPr lang="ru-RU"/>
        </a:p>
      </dgm:t>
    </dgm:pt>
    <dgm:pt modelId="{5153E429-89B0-4756-96DE-60BE7B05AAFA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карандаш или маркер</a:t>
          </a:r>
        </a:p>
      </dgm:t>
    </dgm:pt>
    <dgm:pt modelId="{CCAD12F3-342B-4E28-B165-43C9D6254E4E}" type="parTrans" cxnId="{F29601BC-140D-43FC-AE04-37DC80960CBC}">
      <dgm:prSet/>
      <dgm:spPr/>
      <dgm:t>
        <a:bodyPr/>
        <a:lstStyle/>
        <a:p>
          <a:endParaRPr lang="ru-RU"/>
        </a:p>
      </dgm:t>
    </dgm:pt>
    <dgm:pt modelId="{29870E24-21A1-4F4C-99A8-C8347EA63DB6}" type="sibTrans" cxnId="{F29601BC-140D-43FC-AE04-37DC80960CBC}">
      <dgm:prSet/>
      <dgm:spPr/>
      <dgm:t>
        <a:bodyPr/>
        <a:lstStyle/>
        <a:p>
          <a:endParaRPr lang="ru-RU"/>
        </a:p>
      </dgm:t>
    </dgm:pt>
    <dgm:pt modelId="{E2B65900-B9AD-441B-A4AF-B1C7AA269DFF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Линейка</a:t>
          </a:r>
        </a:p>
      </dgm:t>
    </dgm:pt>
    <dgm:pt modelId="{1E2D25A8-AAEC-4E20-AACD-45D90F451F0E}" type="parTrans" cxnId="{B58D2883-FFB8-4E2F-8B68-1543CC888913}">
      <dgm:prSet/>
      <dgm:spPr/>
      <dgm:t>
        <a:bodyPr/>
        <a:lstStyle/>
        <a:p>
          <a:endParaRPr lang="ru-RU"/>
        </a:p>
      </dgm:t>
    </dgm:pt>
    <dgm:pt modelId="{3A2F202D-1A34-44A7-A026-2EB28B5D1F94}" type="sibTrans" cxnId="{B58D2883-FFB8-4E2F-8B68-1543CC888913}">
      <dgm:prSet/>
      <dgm:spPr/>
      <dgm:t>
        <a:bodyPr/>
        <a:lstStyle/>
        <a:p>
          <a:endParaRPr lang="ru-RU"/>
        </a:p>
      </dgm:t>
    </dgm:pt>
    <dgm:pt modelId="{F6477421-9B9B-4BB2-8122-0A93AB0F366C}">
      <dgm:prSet/>
      <dgm:spPr>
        <a:solidFill>
          <a:schemeClr val="bg1">
            <a:alpha val="9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0" i="0" dirty="0"/>
            <a:t>Вес </a:t>
          </a:r>
        </a:p>
      </dgm:t>
    </dgm:pt>
    <dgm:pt modelId="{149C3811-BC0E-4542-8CE5-6A6CF5EBDA71}" type="parTrans" cxnId="{51B804C7-A4B1-4B19-BD0E-E5C9A41062D8}">
      <dgm:prSet/>
      <dgm:spPr/>
    </dgm:pt>
    <dgm:pt modelId="{F0662CB0-2423-479B-B97F-02BE6DF03853}" type="sibTrans" cxnId="{51B804C7-A4B1-4B19-BD0E-E5C9A41062D8}">
      <dgm:prSet/>
      <dgm:spPr/>
    </dgm:pt>
    <dgm:pt modelId="{C08740D4-8092-4CBF-83D9-A7F50836FA52}" type="pres">
      <dgm:prSet presAssocID="{0C247982-FDF3-4B83-ACC6-296F2A43A5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D368AF-8410-4071-93EE-4F1F42C0E84A}" type="pres">
      <dgm:prSet presAssocID="{68C71092-9ABD-4A15-93D8-6EF16A102E33}" presName="composite" presStyleCnt="0"/>
      <dgm:spPr/>
    </dgm:pt>
    <dgm:pt modelId="{9ECE905D-A8DB-4BCF-B1C6-781E1CC5EC1D}" type="pres">
      <dgm:prSet presAssocID="{68C71092-9ABD-4A15-93D8-6EF16A102E3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77439-108F-49AF-8C97-E93DBAFB0D39}" type="pres">
      <dgm:prSet presAssocID="{68C71092-9ABD-4A15-93D8-6EF16A102E3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8BE1D-27F5-40D7-BDEB-DEFFE91B724F}" type="pres">
      <dgm:prSet presAssocID="{0403AAC1-FB1E-4CA9-9873-A361AE070103}" presName="space" presStyleCnt="0"/>
      <dgm:spPr/>
    </dgm:pt>
    <dgm:pt modelId="{B5919849-98EE-4584-99FF-9DBA84A4596B}" type="pres">
      <dgm:prSet presAssocID="{CC97D405-5C13-4478-861C-F98A2AEE4783}" presName="composite" presStyleCnt="0"/>
      <dgm:spPr/>
    </dgm:pt>
    <dgm:pt modelId="{93AD3A6F-E3CA-4CB1-A774-2640FBE87B18}" type="pres">
      <dgm:prSet presAssocID="{CC97D405-5C13-4478-861C-F98A2AEE47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0859-54D4-4AFA-9135-91D062076228}" type="pres">
      <dgm:prSet presAssocID="{CC97D405-5C13-4478-861C-F98A2AEE47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FF1D0-63C9-4DE5-A098-BA650C77D6EA}" type="pres">
      <dgm:prSet presAssocID="{E1813A1F-B19B-4B60-8795-C59CBAE840DC}" presName="space" presStyleCnt="0"/>
      <dgm:spPr/>
    </dgm:pt>
    <dgm:pt modelId="{A37242B5-3AF9-4AF6-A47E-2882A7F038E7}" type="pres">
      <dgm:prSet presAssocID="{361A9BE0-230E-489E-A343-F01A7CE8573A}" presName="composite" presStyleCnt="0"/>
      <dgm:spPr/>
    </dgm:pt>
    <dgm:pt modelId="{F6F25C5B-7407-4DCE-BED5-8CFCE5E5D80A}" type="pres">
      <dgm:prSet presAssocID="{361A9BE0-230E-489E-A343-F01A7CE857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3DDF8-439A-4DAE-A1E8-A0E1C9B4473B}" type="pres">
      <dgm:prSet presAssocID="{361A9BE0-230E-489E-A343-F01A7CE8573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E844E-D9BE-4225-83FF-2EF4F57B242B}" srcId="{361A9BE0-230E-489E-A343-F01A7CE8573A}" destId="{9CDEC40A-575C-4D8F-BEFE-B4BD4E5C7562}" srcOrd="4" destOrd="0" parTransId="{2E4FCBEC-665C-4215-B92D-3D2BDF1304B0}" sibTransId="{E5A730C9-6EB1-4BAF-B8D5-DA6177A7F83F}"/>
    <dgm:cxn modelId="{F29601BC-140D-43FC-AE04-37DC80960CBC}" srcId="{361A9BE0-230E-489E-A343-F01A7CE8573A}" destId="{5153E429-89B0-4756-96DE-60BE7B05AAFA}" srcOrd="5" destOrd="0" parTransId="{CCAD12F3-342B-4E28-B165-43C9D6254E4E}" sibTransId="{29870E24-21A1-4F4C-99A8-C8347EA63DB6}"/>
    <dgm:cxn modelId="{C8DAFD97-16FC-4FC5-89AD-7985EC750EA1}" srcId="{0C247982-FDF3-4B83-ACC6-296F2A43A568}" destId="{68C71092-9ABD-4A15-93D8-6EF16A102E33}" srcOrd="0" destOrd="0" parTransId="{99EBC75F-2AEF-4841-9913-0F4A95A7F59B}" sibTransId="{0403AAC1-FB1E-4CA9-9873-A361AE070103}"/>
    <dgm:cxn modelId="{1D88355B-2C4F-4F5B-853B-93E3F24FE58E}" type="presOf" srcId="{7DECE926-29EE-4EE4-B299-0A4A76474812}" destId="{B4770859-54D4-4AFA-9135-91D062076228}" srcOrd="0" destOrd="0" presId="urn:microsoft.com/office/officeart/2005/8/layout/hList1"/>
    <dgm:cxn modelId="{79F3B52E-E1DC-4695-B53A-3784F0D378A0}" type="presOf" srcId="{361A9BE0-230E-489E-A343-F01A7CE8573A}" destId="{F6F25C5B-7407-4DCE-BED5-8CFCE5E5D80A}" srcOrd="0" destOrd="0" presId="urn:microsoft.com/office/officeart/2005/8/layout/hList1"/>
    <dgm:cxn modelId="{51B804C7-A4B1-4B19-BD0E-E5C9A41062D8}" srcId="{361A9BE0-230E-489E-A343-F01A7CE8573A}" destId="{F6477421-9B9B-4BB2-8122-0A93AB0F366C}" srcOrd="7" destOrd="0" parTransId="{149C3811-BC0E-4542-8CE5-6A6CF5EBDA71}" sibTransId="{F0662CB0-2423-479B-B97F-02BE6DF03853}"/>
    <dgm:cxn modelId="{83C9F439-2C9C-4574-BE87-FED0D3B99327}" srcId="{CC97D405-5C13-4478-861C-F98A2AEE4783}" destId="{7DECE926-29EE-4EE4-B299-0A4A76474812}" srcOrd="0" destOrd="0" parTransId="{2A85A13F-7439-4631-B75E-C7413D5F5F2A}" sibTransId="{AB44203F-C53B-4BD9-8845-4C03B0190F99}"/>
    <dgm:cxn modelId="{0B904E9B-5043-4E9D-A46A-1614CD23E7ED}" type="presOf" srcId="{F6477421-9B9B-4BB2-8122-0A93AB0F366C}" destId="{9BD3DDF8-439A-4DAE-A1E8-A0E1C9B4473B}" srcOrd="0" destOrd="7" presId="urn:microsoft.com/office/officeart/2005/8/layout/hList1"/>
    <dgm:cxn modelId="{D1BD4900-F609-4568-AB25-1A969A117191}" type="presOf" srcId="{E2B65900-B9AD-441B-A4AF-B1C7AA269DFF}" destId="{9BD3DDF8-439A-4DAE-A1E8-A0E1C9B4473B}" srcOrd="0" destOrd="6" presId="urn:microsoft.com/office/officeart/2005/8/layout/hList1"/>
    <dgm:cxn modelId="{B47B0C84-7622-456A-BBD9-77DD7C61592C}" srcId="{361A9BE0-230E-489E-A343-F01A7CE8573A}" destId="{EECE69E3-38AB-4B43-ABF0-40CF74C91633}" srcOrd="0" destOrd="0" parTransId="{9F97BD15-7E41-4BE5-B473-1BF73DBC2DE6}" sibTransId="{127D2094-084F-46C2-B228-5D0A443FE7D7}"/>
    <dgm:cxn modelId="{619894C2-ED65-4D4B-9F94-6EAF26F3EAD3}" type="presOf" srcId="{9CDEC40A-575C-4D8F-BEFE-B4BD4E5C7562}" destId="{9BD3DDF8-439A-4DAE-A1E8-A0E1C9B4473B}" srcOrd="0" destOrd="4" presId="urn:microsoft.com/office/officeart/2005/8/layout/hList1"/>
    <dgm:cxn modelId="{3F70C705-CB21-440C-8207-D609F8CA3801}" type="presOf" srcId="{5153E429-89B0-4756-96DE-60BE7B05AAFA}" destId="{9BD3DDF8-439A-4DAE-A1E8-A0E1C9B4473B}" srcOrd="0" destOrd="5" presId="urn:microsoft.com/office/officeart/2005/8/layout/hList1"/>
    <dgm:cxn modelId="{12C34FE4-8D49-447A-BA53-8E3A127DC361}" type="presOf" srcId="{5967BB30-A862-4589-95F8-CB00568D64A6}" destId="{9BD3DDF8-439A-4DAE-A1E8-A0E1C9B4473B}" srcOrd="0" destOrd="1" presId="urn:microsoft.com/office/officeart/2005/8/layout/hList1"/>
    <dgm:cxn modelId="{B58D2883-FFB8-4E2F-8B68-1543CC888913}" srcId="{361A9BE0-230E-489E-A343-F01A7CE8573A}" destId="{E2B65900-B9AD-441B-A4AF-B1C7AA269DFF}" srcOrd="6" destOrd="0" parTransId="{1E2D25A8-AAEC-4E20-AACD-45D90F451F0E}" sibTransId="{3A2F202D-1A34-44A7-A026-2EB28B5D1F94}"/>
    <dgm:cxn modelId="{8749FBE3-5C2C-46E7-804F-BDD7093C3906}" type="presOf" srcId="{CC97D405-5C13-4478-861C-F98A2AEE4783}" destId="{93AD3A6F-E3CA-4CB1-A774-2640FBE87B18}" srcOrd="0" destOrd="0" presId="urn:microsoft.com/office/officeart/2005/8/layout/hList1"/>
    <dgm:cxn modelId="{5AB34C35-4066-4A33-8EA0-57CA24883F99}" type="presOf" srcId="{D5547BF9-B2CB-4F54-B306-0BD55D9FF55F}" destId="{9BD3DDF8-439A-4DAE-A1E8-A0E1C9B4473B}" srcOrd="0" destOrd="3" presId="urn:microsoft.com/office/officeart/2005/8/layout/hList1"/>
    <dgm:cxn modelId="{27F2A5C7-0969-413A-B863-62AC647EA05B}" srcId="{0C247982-FDF3-4B83-ACC6-296F2A43A568}" destId="{361A9BE0-230E-489E-A343-F01A7CE8573A}" srcOrd="2" destOrd="0" parTransId="{1D6388A9-E8EF-4EBE-8AD0-ACA5BA396737}" sibTransId="{D5CF34EA-8EB5-4B7A-9DB1-D789B2479347}"/>
    <dgm:cxn modelId="{84324CBD-C8F0-4D8E-AF35-ED5ABF0B92CD}" type="presOf" srcId="{68C71092-9ABD-4A15-93D8-6EF16A102E33}" destId="{9ECE905D-A8DB-4BCF-B1C6-781E1CC5EC1D}" srcOrd="0" destOrd="0" presId="urn:microsoft.com/office/officeart/2005/8/layout/hList1"/>
    <dgm:cxn modelId="{3C41A608-19F8-46A6-AC26-3B585D560EF4}" srcId="{361A9BE0-230E-489E-A343-F01A7CE8573A}" destId="{5967BB30-A862-4589-95F8-CB00568D64A6}" srcOrd="1" destOrd="0" parTransId="{0C2C5EEC-FEA2-4AF3-9B10-5D6C2CD0E1BF}" sibTransId="{4739926A-DDC0-4C8D-A640-BCB9F3869246}"/>
    <dgm:cxn modelId="{418441E1-A2B1-41A5-9C9C-D6AD50104FD4}" srcId="{361A9BE0-230E-489E-A343-F01A7CE8573A}" destId="{D5547BF9-B2CB-4F54-B306-0BD55D9FF55F}" srcOrd="3" destOrd="0" parTransId="{FB82BBDC-9889-4ADA-BFD5-9737BAA0EE2F}" sibTransId="{AF930455-5E5E-4797-AF8D-948C98179B34}"/>
    <dgm:cxn modelId="{72C1E264-1862-4DB7-9F51-497CCD10106B}" srcId="{68C71092-9ABD-4A15-93D8-6EF16A102E33}" destId="{167DAE08-5BEC-4EEA-8278-984D2366DED7}" srcOrd="0" destOrd="0" parTransId="{CD6F34F9-503B-4F18-96B1-D633B329381B}" sibTransId="{5E9A9F8D-34D3-428C-A6ED-39335FA57803}"/>
    <dgm:cxn modelId="{FAF0C42B-EC03-4FC1-88D8-A2226DE610D6}" type="presOf" srcId="{838F0DF0-26A3-4869-B3C2-C22375EB92B1}" destId="{9BD3DDF8-439A-4DAE-A1E8-A0E1C9B4473B}" srcOrd="0" destOrd="2" presId="urn:microsoft.com/office/officeart/2005/8/layout/hList1"/>
    <dgm:cxn modelId="{4F6D5C6E-BB3E-4BC6-8C97-12FF813400E0}" type="presOf" srcId="{0C247982-FDF3-4B83-ACC6-296F2A43A568}" destId="{C08740D4-8092-4CBF-83D9-A7F50836FA52}" srcOrd="0" destOrd="0" presId="urn:microsoft.com/office/officeart/2005/8/layout/hList1"/>
    <dgm:cxn modelId="{C09751EF-065A-4E22-95A7-43D7C7672610}" srcId="{361A9BE0-230E-489E-A343-F01A7CE8573A}" destId="{838F0DF0-26A3-4869-B3C2-C22375EB92B1}" srcOrd="2" destOrd="0" parTransId="{E9C95930-A08C-4328-B66C-1F16A6DA7D67}" sibTransId="{D3C814E6-A1A6-4AAC-A69B-5C838C36BD6A}"/>
    <dgm:cxn modelId="{A67167B1-0B68-4B16-8F4C-86E97D4480FF}" type="presOf" srcId="{EECE69E3-38AB-4B43-ABF0-40CF74C91633}" destId="{9BD3DDF8-439A-4DAE-A1E8-A0E1C9B4473B}" srcOrd="0" destOrd="0" presId="urn:microsoft.com/office/officeart/2005/8/layout/hList1"/>
    <dgm:cxn modelId="{D19CA140-3604-46FE-8FE2-F9D83DD1CD67}" type="presOf" srcId="{167DAE08-5BEC-4EEA-8278-984D2366DED7}" destId="{24377439-108F-49AF-8C97-E93DBAFB0D39}" srcOrd="0" destOrd="0" presId="urn:microsoft.com/office/officeart/2005/8/layout/hList1"/>
    <dgm:cxn modelId="{A2B04380-43DA-4C8E-9A15-7408594F45CC}" srcId="{0C247982-FDF3-4B83-ACC6-296F2A43A568}" destId="{CC97D405-5C13-4478-861C-F98A2AEE4783}" srcOrd="1" destOrd="0" parTransId="{A93FB183-19F4-4901-A92F-3432F7115524}" sibTransId="{E1813A1F-B19B-4B60-8795-C59CBAE840DC}"/>
    <dgm:cxn modelId="{2379AD63-A67C-4160-B23B-7285BE7A2CA4}" type="presParOf" srcId="{C08740D4-8092-4CBF-83D9-A7F50836FA52}" destId="{81D368AF-8410-4071-93EE-4F1F42C0E84A}" srcOrd="0" destOrd="0" presId="urn:microsoft.com/office/officeart/2005/8/layout/hList1"/>
    <dgm:cxn modelId="{7D97DEB4-17A5-4920-8E63-FE4628418283}" type="presParOf" srcId="{81D368AF-8410-4071-93EE-4F1F42C0E84A}" destId="{9ECE905D-A8DB-4BCF-B1C6-781E1CC5EC1D}" srcOrd="0" destOrd="0" presId="urn:microsoft.com/office/officeart/2005/8/layout/hList1"/>
    <dgm:cxn modelId="{447FE638-5D62-4E56-8CA6-07F986934748}" type="presParOf" srcId="{81D368AF-8410-4071-93EE-4F1F42C0E84A}" destId="{24377439-108F-49AF-8C97-E93DBAFB0D39}" srcOrd="1" destOrd="0" presId="urn:microsoft.com/office/officeart/2005/8/layout/hList1"/>
    <dgm:cxn modelId="{3C34A542-5BAE-412E-BE34-E5304ACAFF00}" type="presParOf" srcId="{C08740D4-8092-4CBF-83D9-A7F50836FA52}" destId="{10F8BE1D-27F5-40D7-BDEB-DEFFE91B724F}" srcOrd="1" destOrd="0" presId="urn:microsoft.com/office/officeart/2005/8/layout/hList1"/>
    <dgm:cxn modelId="{73733FAA-53A1-4EEC-896C-9A5929DA4897}" type="presParOf" srcId="{C08740D4-8092-4CBF-83D9-A7F50836FA52}" destId="{B5919849-98EE-4584-99FF-9DBA84A4596B}" srcOrd="2" destOrd="0" presId="urn:microsoft.com/office/officeart/2005/8/layout/hList1"/>
    <dgm:cxn modelId="{D13E5CF5-1880-4292-AEFA-6128C641F671}" type="presParOf" srcId="{B5919849-98EE-4584-99FF-9DBA84A4596B}" destId="{93AD3A6F-E3CA-4CB1-A774-2640FBE87B18}" srcOrd="0" destOrd="0" presId="urn:microsoft.com/office/officeart/2005/8/layout/hList1"/>
    <dgm:cxn modelId="{B690B4B3-0D92-44C9-AF08-AD9B8EC1F3A0}" type="presParOf" srcId="{B5919849-98EE-4584-99FF-9DBA84A4596B}" destId="{B4770859-54D4-4AFA-9135-91D062076228}" srcOrd="1" destOrd="0" presId="urn:microsoft.com/office/officeart/2005/8/layout/hList1"/>
    <dgm:cxn modelId="{725532B4-F345-4347-B3A6-B7B6D750AE49}" type="presParOf" srcId="{C08740D4-8092-4CBF-83D9-A7F50836FA52}" destId="{412FF1D0-63C9-4DE5-A098-BA650C77D6EA}" srcOrd="3" destOrd="0" presId="urn:microsoft.com/office/officeart/2005/8/layout/hList1"/>
    <dgm:cxn modelId="{55D19588-B9B9-4C22-879D-7B5621B1ADFA}" type="presParOf" srcId="{C08740D4-8092-4CBF-83D9-A7F50836FA52}" destId="{A37242B5-3AF9-4AF6-A47E-2882A7F038E7}" srcOrd="4" destOrd="0" presId="urn:microsoft.com/office/officeart/2005/8/layout/hList1"/>
    <dgm:cxn modelId="{87B95866-A0A5-492C-9EC6-D0826CFFA252}" type="presParOf" srcId="{A37242B5-3AF9-4AF6-A47E-2882A7F038E7}" destId="{F6F25C5B-7407-4DCE-BED5-8CFCE5E5D80A}" srcOrd="0" destOrd="0" presId="urn:microsoft.com/office/officeart/2005/8/layout/hList1"/>
    <dgm:cxn modelId="{4ED974DD-7C50-4BB1-B24A-193F314F029D}" type="presParOf" srcId="{A37242B5-3AF9-4AF6-A47E-2882A7F038E7}" destId="{9BD3DDF8-439A-4DAE-A1E8-A0E1C9B4473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3D861-B3B4-4CEB-86DF-E3D5EBA85BCC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DA16A-8C85-4252-99DD-0A2457A5A77C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умение применять знания из разных областей знаний на практике</a:t>
          </a:r>
        </a:p>
      </dgm:t>
    </dgm:pt>
    <dgm:pt modelId="{2EDAD595-B0A9-4B24-A9E1-9D58E732692F}" type="parTrans" cxnId="{E18A467A-025D-4811-8064-58255AFA4717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9B7571E6-CA4A-4C2A-9EF8-095BDE670AB3}" type="sibTrans" cxnId="{E18A467A-025D-4811-8064-58255AFA4717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BC1FAB71-D213-4072-8163-0D4E2A41B7BF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планирование своей деятельности</a:t>
          </a:r>
        </a:p>
      </dgm:t>
    </dgm:pt>
    <dgm:pt modelId="{4555BFDE-348A-40AB-AB39-1A8E59B6B2DD}" type="parTrans" cxnId="{12AF182B-B9C9-477F-AFC0-F8B807280EB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267911C6-1850-499B-A982-3FB2C79DDBCC}" type="sibTrans" cxnId="{12AF182B-B9C9-477F-AFC0-F8B807280EB5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02BF7DA-533B-4C66-82F7-B29ED7C47968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способность решать задачи</a:t>
          </a:r>
        </a:p>
      </dgm:t>
    </dgm:pt>
    <dgm:pt modelId="{76CA4A6F-0E64-4431-86FB-A81AC1AB5603}" type="parTrans" cxnId="{A6D67757-E430-4620-88A8-2DF07D455AE5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1C3F9F2-A552-4573-AD66-FA4D2BED3C7A}" type="sibTrans" cxnId="{A6D67757-E430-4620-88A8-2DF07D455AE5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D7102B6-6DA4-4009-9964-463AC68B716A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использование творческого подхода при решении задач</a:t>
          </a:r>
        </a:p>
      </dgm:t>
    </dgm:pt>
    <dgm:pt modelId="{97CB7004-731C-4A80-BC9D-8A6B60CC9D42}" type="parTrans" cxnId="{7A6A877C-105E-4AF9-BD35-5E655157D69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7F1276C-D25A-461D-948B-976DC1391DF4}" type="sibTrans" cxnId="{7A6A877C-105E-4AF9-BD35-5E655157D694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5E607079-2794-43FF-BF96-83FD933640CA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работа в команде </a:t>
          </a:r>
        </a:p>
      </dgm:t>
    </dgm:pt>
    <dgm:pt modelId="{B2F935B8-1308-4C18-9633-648254E80313}" type="parTrans" cxnId="{26E42000-78D5-4C54-B706-DD7A327366D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116A680-49BB-4C80-8A3F-C88BFC80CE9E}" type="sibTrans" cxnId="{26E42000-78D5-4C54-B706-DD7A327366D9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3DDE3A60-8BD9-403A-B636-3710C659FDB0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быть гибким</a:t>
          </a:r>
        </a:p>
      </dgm:t>
    </dgm:pt>
    <dgm:pt modelId="{188B1F28-02CD-461D-852B-88D8326FBA75}" type="parTrans" cxnId="{8130A739-125C-494B-8F3D-A60BD70C6E3C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7DD5661-C201-419E-8C61-EEAC09A5D294}" type="sibTrans" cxnId="{8130A739-125C-494B-8F3D-A60BD70C6E3C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A351B09-599D-4294-BE0F-644328E4A93A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обучение на протяжении всей жизни</a:t>
          </a:r>
        </a:p>
      </dgm:t>
    </dgm:pt>
    <dgm:pt modelId="{1BA9CA00-8B6E-42EC-8EC9-8D783648EB02}" type="parTrans" cxnId="{BD24AC8F-BF96-4979-B635-2B9D154EB35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47A5C998-6726-4CE1-96D5-8AE908DA7D00}" type="sibTrans" cxnId="{BD24AC8F-BF96-4979-B635-2B9D154EB356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EEED1CE-3342-4D64-962B-6F57961EC52E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 err="1">
              <a:solidFill>
                <a:schemeClr val="bg1"/>
              </a:solidFill>
            </a:rPr>
            <a:t>саморегуляция</a:t>
          </a:r>
          <a:endParaRPr lang="ru-RU" b="1" dirty="0">
            <a:solidFill>
              <a:schemeClr val="bg1"/>
            </a:solidFill>
          </a:endParaRPr>
        </a:p>
      </dgm:t>
    </dgm:pt>
    <dgm:pt modelId="{6164800A-BAB2-4080-A0BD-46ADD9FC1282}" type="parTrans" cxnId="{CAA38B70-1B34-49DD-B1C9-443C8F791D69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CC76F041-BEFA-460A-ACF1-C455655FBE81}" type="sibTrans" cxnId="{CAA38B70-1B34-49DD-B1C9-443C8F791D69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030C9829-109F-479E-9EF2-48A80A9A78CB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умение признавать ошибки и корректировать их</a:t>
          </a:r>
        </a:p>
      </dgm:t>
    </dgm:pt>
    <dgm:pt modelId="{E05EA9CC-7C2E-4ACD-BD32-7D4E457AA94B}" type="parTrans" cxnId="{583311B9-8C01-4861-9676-DC30B8D3F1C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66C69777-64EB-438C-8CEA-007518A97E6B}" type="sibTrans" cxnId="{583311B9-8C01-4861-9676-DC30B8D3F1C4}">
      <dgm:prSet/>
      <dgm:spPr>
        <a:ln w="19050">
          <a:solidFill>
            <a:srgbClr val="0070C0"/>
          </a:solidFill>
        </a:ln>
      </dgm:spPr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371921E-8C7C-4342-87D8-5EDCC067E750}">
      <dgm:prSet/>
      <dgm:spPr>
        <a:solidFill>
          <a:srgbClr val="0070C0"/>
        </a:solidFill>
      </dgm:spPr>
      <dgm:t>
        <a:bodyPr/>
        <a:lstStyle/>
        <a:p>
          <a:pPr rtl="0"/>
          <a:r>
            <a:rPr lang="ru-RU" b="1" dirty="0">
              <a:solidFill>
                <a:schemeClr val="bg1"/>
              </a:solidFill>
            </a:rPr>
            <a:t>оценка результата</a:t>
          </a:r>
        </a:p>
      </dgm:t>
    </dgm:pt>
    <dgm:pt modelId="{507F7FC0-96F3-4342-9C99-9CC471D2EF72}" type="parTrans" cxnId="{B4DA4BD7-40B3-4F0A-ABDC-0C9C41B6D00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1D616F2B-81B2-4DC4-81AF-B341A6917510}" type="sibTrans" cxnId="{B4DA4BD7-40B3-4F0A-ABDC-0C9C41B6D00D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1901D64-7A75-4CFD-98A1-41B5917C9008}" type="pres">
      <dgm:prSet presAssocID="{4343D861-B3B4-4CEB-86DF-E3D5EBA85B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57BB1-85CA-4F5D-B28D-0F36891C17ED}" type="pres">
      <dgm:prSet presAssocID="{79DDA16A-8C85-4252-99DD-0A2457A5A77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FC61F-9138-4A9E-BFFE-7D59C76B4A04}" type="pres">
      <dgm:prSet presAssocID="{9B7571E6-CA4A-4C2A-9EF8-095BDE670AB3}" presName="sibTrans" presStyleLbl="sibTrans1D1" presStyleIdx="0" presStyleCnt="9"/>
      <dgm:spPr/>
      <dgm:t>
        <a:bodyPr/>
        <a:lstStyle/>
        <a:p>
          <a:endParaRPr lang="ru-RU"/>
        </a:p>
      </dgm:t>
    </dgm:pt>
    <dgm:pt modelId="{5642905E-95B5-4B0D-8ADF-BCE3B971FE93}" type="pres">
      <dgm:prSet presAssocID="{9B7571E6-CA4A-4C2A-9EF8-095BDE670AB3}" presName="connectorText" presStyleLbl="sibTrans1D1" presStyleIdx="0" presStyleCnt="9"/>
      <dgm:spPr/>
      <dgm:t>
        <a:bodyPr/>
        <a:lstStyle/>
        <a:p>
          <a:endParaRPr lang="ru-RU"/>
        </a:p>
      </dgm:t>
    </dgm:pt>
    <dgm:pt modelId="{1DDBFFBB-D8BB-46C5-AC25-602344243D56}" type="pres">
      <dgm:prSet presAssocID="{BC1FAB71-D213-4072-8163-0D4E2A41B7B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D681-B7A8-4253-8655-72C1A1042445}" type="pres">
      <dgm:prSet presAssocID="{267911C6-1850-499B-A982-3FB2C79DDBCC}" presName="sibTrans" presStyleLbl="sibTrans1D1" presStyleIdx="1" presStyleCnt="9"/>
      <dgm:spPr/>
      <dgm:t>
        <a:bodyPr/>
        <a:lstStyle/>
        <a:p>
          <a:endParaRPr lang="ru-RU"/>
        </a:p>
      </dgm:t>
    </dgm:pt>
    <dgm:pt modelId="{2A75B8CC-AC43-41D1-8B7B-8C62AC211241}" type="pres">
      <dgm:prSet presAssocID="{267911C6-1850-499B-A982-3FB2C79DDBCC}" presName="connectorText" presStyleLbl="sibTrans1D1" presStyleIdx="1" presStyleCnt="9"/>
      <dgm:spPr/>
      <dgm:t>
        <a:bodyPr/>
        <a:lstStyle/>
        <a:p>
          <a:endParaRPr lang="ru-RU"/>
        </a:p>
      </dgm:t>
    </dgm:pt>
    <dgm:pt modelId="{99FBA163-FB7A-47A0-BC71-71CD39B7C1D5}" type="pres">
      <dgm:prSet presAssocID="{502BF7DA-533B-4C66-82F7-B29ED7C4796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7A24F-B34F-4F85-BBF4-3598DFDC2E57}" type="pres">
      <dgm:prSet presAssocID="{A1C3F9F2-A552-4573-AD66-FA4D2BED3C7A}" presName="sibTrans" presStyleLbl="sibTrans1D1" presStyleIdx="2" presStyleCnt="9"/>
      <dgm:spPr/>
      <dgm:t>
        <a:bodyPr/>
        <a:lstStyle/>
        <a:p>
          <a:endParaRPr lang="ru-RU"/>
        </a:p>
      </dgm:t>
    </dgm:pt>
    <dgm:pt modelId="{DC2F1430-8C27-4208-859C-EB617E1A6BEE}" type="pres">
      <dgm:prSet presAssocID="{A1C3F9F2-A552-4573-AD66-FA4D2BED3C7A}" presName="connectorText" presStyleLbl="sibTrans1D1" presStyleIdx="2" presStyleCnt="9"/>
      <dgm:spPr/>
      <dgm:t>
        <a:bodyPr/>
        <a:lstStyle/>
        <a:p>
          <a:endParaRPr lang="ru-RU"/>
        </a:p>
      </dgm:t>
    </dgm:pt>
    <dgm:pt modelId="{6D7A69E2-9246-4C82-965B-2ED01836550A}" type="pres">
      <dgm:prSet presAssocID="{DD7102B6-6DA4-4009-9964-463AC68B716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7E3F-B618-43BC-8101-2F357D876222}" type="pres">
      <dgm:prSet presAssocID="{C7F1276C-D25A-461D-948B-976DC1391DF4}" presName="sibTrans" presStyleLbl="sibTrans1D1" presStyleIdx="3" presStyleCnt="9"/>
      <dgm:spPr/>
      <dgm:t>
        <a:bodyPr/>
        <a:lstStyle/>
        <a:p>
          <a:endParaRPr lang="ru-RU"/>
        </a:p>
      </dgm:t>
    </dgm:pt>
    <dgm:pt modelId="{44A3A285-2696-4EEF-8E4D-3A6D1CAF03C0}" type="pres">
      <dgm:prSet presAssocID="{C7F1276C-D25A-461D-948B-976DC1391DF4}" presName="connectorText" presStyleLbl="sibTrans1D1" presStyleIdx="3" presStyleCnt="9"/>
      <dgm:spPr/>
      <dgm:t>
        <a:bodyPr/>
        <a:lstStyle/>
        <a:p>
          <a:endParaRPr lang="ru-RU"/>
        </a:p>
      </dgm:t>
    </dgm:pt>
    <dgm:pt modelId="{E0164171-0B1F-4E9E-95D3-522CAECBA8F0}" type="pres">
      <dgm:prSet presAssocID="{5E607079-2794-43FF-BF96-83FD933640C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DEFDA-5D48-42DC-9C21-8072B4E76700}" type="pres">
      <dgm:prSet presAssocID="{0116A680-49BB-4C80-8A3F-C88BFC80CE9E}" presName="sibTrans" presStyleLbl="sibTrans1D1" presStyleIdx="4" presStyleCnt="9"/>
      <dgm:spPr/>
      <dgm:t>
        <a:bodyPr/>
        <a:lstStyle/>
        <a:p>
          <a:endParaRPr lang="ru-RU"/>
        </a:p>
      </dgm:t>
    </dgm:pt>
    <dgm:pt modelId="{206FB150-75D8-480E-AF7C-904254EEC517}" type="pres">
      <dgm:prSet presAssocID="{0116A680-49BB-4C80-8A3F-C88BFC80CE9E}" presName="connectorText" presStyleLbl="sibTrans1D1" presStyleIdx="4" presStyleCnt="9"/>
      <dgm:spPr/>
      <dgm:t>
        <a:bodyPr/>
        <a:lstStyle/>
        <a:p>
          <a:endParaRPr lang="ru-RU"/>
        </a:p>
      </dgm:t>
    </dgm:pt>
    <dgm:pt modelId="{10045EB8-9889-4BF3-9555-22F40953A6A5}" type="pres">
      <dgm:prSet presAssocID="{3DDE3A60-8BD9-403A-B636-3710C659FDB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17CC1-1066-41D1-A59D-872E9A02435F}" type="pres">
      <dgm:prSet presAssocID="{17DD5661-C201-419E-8C61-EEAC09A5D294}" presName="sibTrans" presStyleLbl="sibTrans1D1" presStyleIdx="5" presStyleCnt="9"/>
      <dgm:spPr/>
      <dgm:t>
        <a:bodyPr/>
        <a:lstStyle/>
        <a:p>
          <a:endParaRPr lang="ru-RU"/>
        </a:p>
      </dgm:t>
    </dgm:pt>
    <dgm:pt modelId="{214B5809-C969-408B-85D5-F71954E28BA8}" type="pres">
      <dgm:prSet presAssocID="{17DD5661-C201-419E-8C61-EEAC09A5D294}" presName="connectorText" presStyleLbl="sibTrans1D1" presStyleIdx="5" presStyleCnt="9"/>
      <dgm:spPr/>
      <dgm:t>
        <a:bodyPr/>
        <a:lstStyle/>
        <a:p>
          <a:endParaRPr lang="ru-RU"/>
        </a:p>
      </dgm:t>
    </dgm:pt>
    <dgm:pt modelId="{5ED1541D-A64D-4F69-A789-939A3F8F7CA0}" type="pres">
      <dgm:prSet presAssocID="{7A351B09-599D-4294-BE0F-644328E4A93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3E39-AD2C-4E54-B420-7D23C6D7AF83}" type="pres">
      <dgm:prSet presAssocID="{47A5C998-6726-4CE1-96D5-8AE908DA7D00}" presName="sibTrans" presStyleLbl="sibTrans1D1" presStyleIdx="6" presStyleCnt="9"/>
      <dgm:spPr/>
      <dgm:t>
        <a:bodyPr/>
        <a:lstStyle/>
        <a:p>
          <a:endParaRPr lang="ru-RU"/>
        </a:p>
      </dgm:t>
    </dgm:pt>
    <dgm:pt modelId="{4D8117B9-509F-41A0-B5D3-D2B550589902}" type="pres">
      <dgm:prSet presAssocID="{47A5C998-6726-4CE1-96D5-8AE908DA7D00}" presName="connectorText" presStyleLbl="sibTrans1D1" presStyleIdx="6" presStyleCnt="9"/>
      <dgm:spPr/>
      <dgm:t>
        <a:bodyPr/>
        <a:lstStyle/>
        <a:p>
          <a:endParaRPr lang="ru-RU"/>
        </a:p>
      </dgm:t>
    </dgm:pt>
    <dgm:pt modelId="{A79A6D24-EBC0-4467-A0CF-111220D2A672}" type="pres">
      <dgm:prSet presAssocID="{AEEED1CE-3342-4D64-962B-6F57961EC52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9177F-2B78-4C9C-8818-848FF5D31EEF}" type="pres">
      <dgm:prSet presAssocID="{CC76F041-BEFA-460A-ACF1-C455655FBE81}" presName="sibTrans" presStyleLbl="sibTrans1D1" presStyleIdx="7" presStyleCnt="9"/>
      <dgm:spPr/>
      <dgm:t>
        <a:bodyPr/>
        <a:lstStyle/>
        <a:p>
          <a:endParaRPr lang="ru-RU"/>
        </a:p>
      </dgm:t>
    </dgm:pt>
    <dgm:pt modelId="{38EC76F9-1445-415D-80A1-2EF5F0733AE0}" type="pres">
      <dgm:prSet presAssocID="{CC76F041-BEFA-460A-ACF1-C455655FBE81}" presName="connectorText" presStyleLbl="sibTrans1D1" presStyleIdx="7" presStyleCnt="9"/>
      <dgm:spPr/>
      <dgm:t>
        <a:bodyPr/>
        <a:lstStyle/>
        <a:p>
          <a:endParaRPr lang="ru-RU"/>
        </a:p>
      </dgm:t>
    </dgm:pt>
    <dgm:pt modelId="{C82066FA-C601-4B69-AAD1-8368C2FF8FF8}" type="pres">
      <dgm:prSet presAssocID="{030C9829-109F-479E-9EF2-48A80A9A78C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B8B5E-3D13-4E5F-B40C-31FABFE0D3B6}" type="pres">
      <dgm:prSet presAssocID="{66C69777-64EB-438C-8CEA-007518A97E6B}" presName="sibTrans" presStyleLbl="sibTrans1D1" presStyleIdx="8" presStyleCnt="9"/>
      <dgm:spPr/>
      <dgm:t>
        <a:bodyPr/>
        <a:lstStyle/>
        <a:p>
          <a:endParaRPr lang="ru-RU"/>
        </a:p>
      </dgm:t>
    </dgm:pt>
    <dgm:pt modelId="{94A0F0F6-F0DD-47C2-9C59-C4F81D01C5DE}" type="pres">
      <dgm:prSet presAssocID="{66C69777-64EB-438C-8CEA-007518A97E6B}" presName="connectorText" presStyleLbl="sibTrans1D1" presStyleIdx="8" presStyleCnt="9"/>
      <dgm:spPr/>
      <dgm:t>
        <a:bodyPr/>
        <a:lstStyle/>
        <a:p>
          <a:endParaRPr lang="ru-RU"/>
        </a:p>
      </dgm:t>
    </dgm:pt>
    <dgm:pt modelId="{38E1CA1C-425C-4CFC-A819-C16E3478E14F}" type="pres">
      <dgm:prSet presAssocID="{1371921E-8C7C-4342-87D8-5EDCC067E75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7E777-1873-417E-9D4F-BF5106C30863}" type="presOf" srcId="{030C9829-109F-479E-9EF2-48A80A9A78CB}" destId="{C82066FA-C601-4B69-AAD1-8368C2FF8FF8}" srcOrd="0" destOrd="0" presId="urn:microsoft.com/office/officeart/2005/8/layout/bProcess3"/>
    <dgm:cxn modelId="{956FE95C-E745-4A8B-A663-AFCC47663255}" type="presOf" srcId="{9B7571E6-CA4A-4C2A-9EF8-095BDE670AB3}" destId="{E9CFC61F-9138-4A9E-BFFE-7D59C76B4A04}" srcOrd="0" destOrd="0" presId="urn:microsoft.com/office/officeart/2005/8/layout/bProcess3"/>
    <dgm:cxn modelId="{3ADDB3BB-9A0D-4B52-B65C-EFA5496878E3}" type="presOf" srcId="{66C69777-64EB-438C-8CEA-007518A97E6B}" destId="{D42B8B5E-3D13-4E5F-B40C-31FABFE0D3B6}" srcOrd="0" destOrd="0" presId="urn:microsoft.com/office/officeart/2005/8/layout/bProcess3"/>
    <dgm:cxn modelId="{B89FE7C7-EE73-4CFB-B851-CAC0FFAED54C}" type="presOf" srcId="{BC1FAB71-D213-4072-8163-0D4E2A41B7BF}" destId="{1DDBFFBB-D8BB-46C5-AC25-602344243D56}" srcOrd="0" destOrd="0" presId="urn:microsoft.com/office/officeart/2005/8/layout/bProcess3"/>
    <dgm:cxn modelId="{B4DA4BD7-40B3-4F0A-ABDC-0C9C41B6D00D}" srcId="{4343D861-B3B4-4CEB-86DF-E3D5EBA85BCC}" destId="{1371921E-8C7C-4342-87D8-5EDCC067E750}" srcOrd="9" destOrd="0" parTransId="{507F7FC0-96F3-4342-9C99-9CC471D2EF72}" sibTransId="{1D616F2B-81B2-4DC4-81AF-B341A6917510}"/>
    <dgm:cxn modelId="{53865F7F-4A99-4316-AC64-738594BB91F8}" type="presOf" srcId="{9B7571E6-CA4A-4C2A-9EF8-095BDE670AB3}" destId="{5642905E-95B5-4B0D-8ADF-BCE3B971FE93}" srcOrd="1" destOrd="0" presId="urn:microsoft.com/office/officeart/2005/8/layout/bProcess3"/>
    <dgm:cxn modelId="{0F99C5FD-E345-4CB6-8EE2-5038E2E247FA}" type="presOf" srcId="{A1C3F9F2-A552-4573-AD66-FA4D2BED3C7A}" destId="{04B7A24F-B34F-4F85-BBF4-3598DFDC2E57}" srcOrd="0" destOrd="0" presId="urn:microsoft.com/office/officeart/2005/8/layout/bProcess3"/>
    <dgm:cxn modelId="{FD3EE890-F6A3-4E52-BE54-D5655F07B12F}" type="presOf" srcId="{0116A680-49BB-4C80-8A3F-C88BFC80CE9E}" destId="{3D4DEFDA-5D48-42DC-9C21-8072B4E76700}" srcOrd="0" destOrd="0" presId="urn:microsoft.com/office/officeart/2005/8/layout/bProcess3"/>
    <dgm:cxn modelId="{E18A467A-025D-4811-8064-58255AFA4717}" srcId="{4343D861-B3B4-4CEB-86DF-E3D5EBA85BCC}" destId="{79DDA16A-8C85-4252-99DD-0A2457A5A77C}" srcOrd="0" destOrd="0" parTransId="{2EDAD595-B0A9-4B24-A9E1-9D58E732692F}" sibTransId="{9B7571E6-CA4A-4C2A-9EF8-095BDE670AB3}"/>
    <dgm:cxn modelId="{BD24AC8F-BF96-4979-B635-2B9D154EB356}" srcId="{4343D861-B3B4-4CEB-86DF-E3D5EBA85BCC}" destId="{7A351B09-599D-4294-BE0F-644328E4A93A}" srcOrd="6" destOrd="0" parTransId="{1BA9CA00-8B6E-42EC-8EC9-8D783648EB02}" sibTransId="{47A5C998-6726-4CE1-96D5-8AE908DA7D00}"/>
    <dgm:cxn modelId="{A6D67757-E430-4620-88A8-2DF07D455AE5}" srcId="{4343D861-B3B4-4CEB-86DF-E3D5EBA85BCC}" destId="{502BF7DA-533B-4C66-82F7-B29ED7C47968}" srcOrd="2" destOrd="0" parTransId="{76CA4A6F-0E64-4431-86FB-A81AC1AB5603}" sibTransId="{A1C3F9F2-A552-4573-AD66-FA4D2BED3C7A}"/>
    <dgm:cxn modelId="{4E1ED716-979E-42C5-90EC-05E5CA19A075}" type="presOf" srcId="{C7F1276C-D25A-461D-948B-976DC1391DF4}" destId="{44A3A285-2696-4EEF-8E4D-3A6D1CAF03C0}" srcOrd="1" destOrd="0" presId="urn:microsoft.com/office/officeart/2005/8/layout/bProcess3"/>
    <dgm:cxn modelId="{34DA4804-0DD2-4337-A5D6-675FABD0E8AC}" type="presOf" srcId="{1371921E-8C7C-4342-87D8-5EDCC067E750}" destId="{38E1CA1C-425C-4CFC-A819-C16E3478E14F}" srcOrd="0" destOrd="0" presId="urn:microsoft.com/office/officeart/2005/8/layout/bProcess3"/>
    <dgm:cxn modelId="{8130A739-125C-494B-8F3D-A60BD70C6E3C}" srcId="{4343D861-B3B4-4CEB-86DF-E3D5EBA85BCC}" destId="{3DDE3A60-8BD9-403A-B636-3710C659FDB0}" srcOrd="5" destOrd="0" parTransId="{188B1F28-02CD-461D-852B-88D8326FBA75}" sibTransId="{17DD5661-C201-419E-8C61-EEAC09A5D294}"/>
    <dgm:cxn modelId="{4E855014-22B0-48B1-95CD-A90D0BF4B4D9}" type="presOf" srcId="{DD7102B6-6DA4-4009-9964-463AC68B716A}" destId="{6D7A69E2-9246-4C82-965B-2ED01836550A}" srcOrd="0" destOrd="0" presId="urn:microsoft.com/office/officeart/2005/8/layout/bProcess3"/>
    <dgm:cxn modelId="{BFDF48EB-DDB6-46C3-8163-7D3BAEA3863F}" type="presOf" srcId="{5E607079-2794-43FF-BF96-83FD933640CA}" destId="{E0164171-0B1F-4E9E-95D3-522CAECBA8F0}" srcOrd="0" destOrd="0" presId="urn:microsoft.com/office/officeart/2005/8/layout/bProcess3"/>
    <dgm:cxn modelId="{39D101B5-4916-4543-A3C8-5D1FD657613D}" type="presOf" srcId="{0116A680-49BB-4C80-8A3F-C88BFC80CE9E}" destId="{206FB150-75D8-480E-AF7C-904254EEC517}" srcOrd="1" destOrd="0" presId="urn:microsoft.com/office/officeart/2005/8/layout/bProcess3"/>
    <dgm:cxn modelId="{4CE2AD30-5A46-42F2-BEA5-AD329E4D0C40}" type="presOf" srcId="{AEEED1CE-3342-4D64-962B-6F57961EC52E}" destId="{A79A6D24-EBC0-4467-A0CF-111220D2A672}" srcOrd="0" destOrd="0" presId="urn:microsoft.com/office/officeart/2005/8/layout/bProcess3"/>
    <dgm:cxn modelId="{4E155634-C51E-427F-AEFE-7332A2911BAF}" type="presOf" srcId="{4343D861-B3B4-4CEB-86DF-E3D5EBA85BCC}" destId="{A1901D64-7A75-4CFD-98A1-41B5917C9008}" srcOrd="0" destOrd="0" presId="urn:microsoft.com/office/officeart/2005/8/layout/bProcess3"/>
    <dgm:cxn modelId="{DE779A52-E32C-4881-BB76-0AF30A9EDAA1}" type="presOf" srcId="{267911C6-1850-499B-A982-3FB2C79DDBCC}" destId="{3B93D681-B7A8-4253-8655-72C1A1042445}" srcOrd="0" destOrd="0" presId="urn:microsoft.com/office/officeart/2005/8/layout/bProcess3"/>
    <dgm:cxn modelId="{3BAD160B-C150-4771-AB60-B38CE1602C8B}" type="presOf" srcId="{502BF7DA-533B-4C66-82F7-B29ED7C47968}" destId="{99FBA163-FB7A-47A0-BC71-71CD39B7C1D5}" srcOrd="0" destOrd="0" presId="urn:microsoft.com/office/officeart/2005/8/layout/bProcess3"/>
    <dgm:cxn modelId="{03F21A4D-7388-4A82-82F2-FE721C378A71}" type="presOf" srcId="{CC76F041-BEFA-460A-ACF1-C455655FBE81}" destId="{F479177F-2B78-4C9C-8818-848FF5D31EEF}" srcOrd="0" destOrd="0" presId="urn:microsoft.com/office/officeart/2005/8/layout/bProcess3"/>
    <dgm:cxn modelId="{844953BF-1D32-4544-91ED-C7BEE5EFA946}" type="presOf" srcId="{A1C3F9F2-A552-4573-AD66-FA4D2BED3C7A}" destId="{DC2F1430-8C27-4208-859C-EB617E1A6BEE}" srcOrd="1" destOrd="0" presId="urn:microsoft.com/office/officeart/2005/8/layout/bProcess3"/>
    <dgm:cxn modelId="{B975BEF8-B83A-4B7B-A9B9-359BC17AF755}" type="presOf" srcId="{C7F1276C-D25A-461D-948B-976DC1391DF4}" destId="{15437E3F-B618-43BC-8101-2F357D876222}" srcOrd="0" destOrd="0" presId="urn:microsoft.com/office/officeart/2005/8/layout/bProcess3"/>
    <dgm:cxn modelId="{FD8C8993-A4F1-4D2D-81F2-610CDEDA8B72}" type="presOf" srcId="{7A351B09-599D-4294-BE0F-644328E4A93A}" destId="{5ED1541D-A64D-4F69-A789-939A3F8F7CA0}" srcOrd="0" destOrd="0" presId="urn:microsoft.com/office/officeart/2005/8/layout/bProcess3"/>
    <dgm:cxn modelId="{B03F8CBE-EEEE-49A4-B662-9AFC51331404}" type="presOf" srcId="{267911C6-1850-499B-A982-3FB2C79DDBCC}" destId="{2A75B8CC-AC43-41D1-8B7B-8C62AC211241}" srcOrd="1" destOrd="0" presId="urn:microsoft.com/office/officeart/2005/8/layout/bProcess3"/>
    <dgm:cxn modelId="{D52730DA-669F-458C-AB35-4F3B4E71B3B8}" type="presOf" srcId="{47A5C998-6726-4CE1-96D5-8AE908DA7D00}" destId="{9CD33E39-AD2C-4E54-B420-7D23C6D7AF83}" srcOrd="0" destOrd="0" presId="urn:microsoft.com/office/officeart/2005/8/layout/bProcess3"/>
    <dgm:cxn modelId="{7A6A877C-105E-4AF9-BD35-5E655157D694}" srcId="{4343D861-B3B4-4CEB-86DF-E3D5EBA85BCC}" destId="{DD7102B6-6DA4-4009-9964-463AC68B716A}" srcOrd="3" destOrd="0" parTransId="{97CB7004-731C-4A80-BC9D-8A6B60CC9D42}" sibTransId="{C7F1276C-D25A-461D-948B-976DC1391DF4}"/>
    <dgm:cxn modelId="{12AF182B-B9C9-477F-AFC0-F8B807280EB5}" srcId="{4343D861-B3B4-4CEB-86DF-E3D5EBA85BCC}" destId="{BC1FAB71-D213-4072-8163-0D4E2A41B7BF}" srcOrd="1" destOrd="0" parTransId="{4555BFDE-348A-40AB-AB39-1A8E59B6B2DD}" sibTransId="{267911C6-1850-499B-A982-3FB2C79DDBCC}"/>
    <dgm:cxn modelId="{26E42000-78D5-4C54-B706-DD7A327366D9}" srcId="{4343D861-B3B4-4CEB-86DF-E3D5EBA85BCC}" destId="{5E607079-2794-43FF-BF96-83FD933640CA}" srcOrd="4" destOrd="0" parTransId="{B2F935B8-1308-4C18-9633-648254E80313}" sibTransId="{0116A680-49BB-4C80-8A3F-C88BFC80CE9E}"/>
    <dgm:cxn modelId="{388395B8-4958-4091-A473-099465E803DB}" type="presOf" srcId="{47A5C998-6726-4CE1-96D5-8AE908DA7D00}" destId="{4D8117B9-509F-41A0-B5D3-D2B550589902}" srcOrd="1" destOrd="0" presId="urn:microsoft.com/office/officeart/2005/8/layout/bProcess3"/>
    <dgm:cxn modelId="{583311B9-8C01-4861-9676-DC30B8D3F1C4}" srcId="{4343D861-B3B4-4CEB-86DF-E3D5EBA85BCC}" destId="{030C9829-109F-479E-9EF2-48A80A9A78CB}" srcOrd="8" destOrd="0" parTransId="{E05EA9CC-7C2E-4ACD-BD32-7D4E457AA94B}" sibTransId="{66C69777-64EB-438C-8CEA-007518A97E6B}"/>
    <dgm:cxn modelId="{CAA38B70-1B34-49DD-B1C9-443C8F791D69}" srcId="{4343D861-B3B4-4CEB-86DF-E3D5EBA85BCC}" destId="{AEEED1CE-3342-4D64-962B-6F57961EC52E}" srcOrd="7" destOrd="0" parTransId="{6164800A-BAB2-4080-A0BD-46ADD9FC1282}" sibTransId="{CC76F041-BEFA-460A-ACF1-C455655FBE81}"/>
    <dgm:cxn modelId="{B4CA8313-ABA4-4729-91C6-3B6BEF9B9E8E}" type="presOf" srcId="{79DDA16A-8C85-4252-99DD-0A2457A5A77C}" destId="{F9557BB1-85CA-4F5D-B28D-0F36891C17ED}" srcOrd="0" destOrd="0" presId="urn:microsoft.com/office/officeart/2005/8/layout/bProcess3"/>
    <dgm:cxn modelId="{EED5591C-994C-468E-8539-F20E2F8F32C3}" type="presOf" srcId="{17DD5661-C201-419E-8C61-EEAC09A5D294}" destId="{214B5809-C969-408B-85D5-F71954E28BA8}" srcOrd="1" destOrd="0" presId="urn:microsoft.com/office/officeart/2005/8/layout/bProcess3"/>
    <dgm:cxn modelId="{203411E4-EE2F-4593-B8A5-DFFC705174DF}" type="presOf" srcId="{66C69777-64EB-438C-8CEA-007518A97E6B}" destId="{94A0F0F6-F0DD-47C2-9C59-C4F81D01C5DE}" srcOrd="1" destOrd="0" presId="urn:microsoft.com/office/officeart/2005/8/layout/bProcess3"/>
    <dgm:cxn modelId="{B8C3349B-9F60-4FE9-AB01-BFB92236A08D}" type="presOf" srcId="{3DDE3A60-8BD9-403A-B636-3710C659FDB0}" destId="{10045EB8-9889-4BF3-9555-22F40953A6A5}" srcOrd="0" destOrd="0" presId="urn:microsoft.com/office/officeart/2005/8/layout/bProcess3"/>
    <dgm:cxn modelId="{EF235282-2380-456F-9B75-F2FC116580F1}" type="presOf" srcId="{17DD5661-C201-419E-8C61-EEAC09A5D294}" destId="{D8E17CC1-1066-41D1-A59D-872E9A02435F}" srcOrd="0" destOrd="0" presId="urn:microsoft.com/office/officeart/2005/8/layout/bProcess3"/>
    <dgm:cxn modelId="{95FBA9DA-4A9F-47DB-8A5D-8F97325911C0}" type="presOf" srcId="{CC76F041-BEFA-460A-ACF1-C455655FBE81}" destId="{38EC76F9-1445-415D-80A1-2EF5F0733AE0}" srcOrd="1" destOrd="0" presId="urn:microsoft.com/office/officeart/2005/8/layout/bProcess3"/>
    <dgm:cxn modelId="{F9E8546A-6201-4B9D-9A05-ACE2357694A7}" type="presParOf" srcId="{A1901D64-7A75-4CFD-98A1-41B5917C9008}" destId="{F9557BB1-85CA-4F5D-B28D-0F36891C17ED}" srcOrd="0" destOrd="0" presId="urn:microsoft.com/office/officeart/2005/8/layout/bProcess3"/>
    <dgm:cxn modelId="{AF243AF2-005D-48D3-A3D8-73F1D81303B6}" type="presParOf" srcId="{A1901D64-7A75-4CFD-98A1-41B5917C9008}" destId="{E9CFC61F-9138-4A9E-BFFE-7D59C76B4A04}" srcOrd="1" destOrd="0" presId="urn:microsoft.com/office/officeart/2005/8/layout/bProcess3"/>
    <dgm:cxn modelId="{3451A2AB-720B-41F2-A2DE-DBA2BB59DFCC}" type="presParOf" srcId="{E9CFC61F-9138-4A9E-BFFE-7D59C76B4A04}" destId="{5642905E-95B5-4B0D-8ADF-BCE3B971FE93}" srcOrd="0" destOrd="0" presId="urn:microsoft.com/office/officeart/2005/8/layout/bProcess3"/>
    <dgm:cxn modelId="{51836A07-843F-4B80-8CA0-AB1B0CBC1294}" type="presParOf" srcId="{A1901D64-7A75-4CFD-98A1-41B5917C9008}" destId="{1DDBFFBB-D8BB-46C5-AC25-602344243D56}" srcOrd="2" destOrd="0" presId="urn:microsoft.com/office/officeart/2005/8/layout/bProcess3"/>
    <dgm:cxn modelId="{64995790-8A49-4DA7-94D4-F5F12C5E9F3A}" type="presParOf" srcId="{A1901D64-7A75-4CFD-98A1-41B5917C9008}" destId="{3B93D681-B7A8-4253-8655-72C1A1042445}" srcOrd="3" destOrd="0" presId="urn:microsoft.com/office/officeart/2005/8/layout/bProcess3"/>
    <dgm:cxn modelId="{FCEB99AD-9C9D-4572-A8B0-5F012031787B}" type="presParOf" srcId="{3B93D681-B7A8-4253-8655-72C1A1042445}" destId="{2A75B8CC-AC43-41D1-8B7B-8C62AC211241}" srcOrd="0" destOrd="0" presId="urn:microsoft.com/office/officeart/2005/8/layout/bProcess3"/>
    <dgm:cxn modelId="{EAB27490-C27E-469C-AC49-3B1BF98DE921}" type="presParOf" srcId="{A1901D64-7A75-4CFD-98A1-41B5917C9008}" destId="{99FBA163-FB7A-47A0-BC71-71CD39B7C1D5}" srcOrd="4" destOrd="0" presId="urn:microsoft.com/office/officeart/2005/8/layout/bProcess3"/>
    <dgm:cxn modelId="{A072F46B-E912-4632-81D3-4EDAE56B4779}" type="presParOf" srcId="{A1901D64-7A75-4CFD-98A1-41B5917C9008}" destId="{04B7A24F-B34F-4F85-BBF4-3598DFDC2E57}" srcOrd="5" destOrd="0" presId="urn:microsoft.com/office/officeart/2005/8/layout/bProcess3"/>
    <dgm:cxn modelId="{D089C355-52FA-412D-8F71-69710EF716BB}" type="presParOf" srcId="{04B7A24F-B34F-4F85-BBF4-3598DFDC2E57}" destId="{DC2F1430-8C27-4208-859C-EB617E1A6BEE}" srcOrd="0" destOrd="0" presId="urn:microsoft.com/office/officeart/2005/8/layout/bProcess3"/>
    <dgm:cxn modelId="{8F7BB425-A206-44FC-96E0-1D6D23B167C1}" type="presParOf" srcId="{A1901D64-7A75-4CFD-98A1-41B5917C9008}" destId="{6D7A69E2-9246-4C82-965B-2ED01836550A}" srcOrd="6" destOrd="0" presId="urn:microsoft.com/office/officeart/2005/8/layout/bProcess3"/>
    <dgm:cxn modelId="{54554041-AC55-41D6-B97A-CE17D1915ED5}" type="presParOf" srcId="{A1901D64-7A75-4CFD-98A1-41B5917C9008}" destId="{15437E3F-B618-43BC-8101-2F357D876222}" srcOrd="7" destOrd="0" presId="urn:microsoft.com/office/officeart/2005/8/layout/bProcess3"/>
    <dgm:cxn modelId="{75493808-6565-4F46-B327-204CE3D7D6E2}" type="presParOf" srcId="{15437E3F-B618-43BC-8101-2F357D876222}" destId="{44A3A285-2696-4EEF-8E4D-3A6D1CAF03C0}" srcOrd="0" destOrd="0" presId="urn:microsoft.com/office/officeart/2005/8/layout/bProcess3"/>
    <dgm:cxn modelId="{A02C5D43-1355-47DF-9792-6D3C5CCE5CCF}" type="presParOf" srcId="{A1901D64-7A75-4CFD-98A1-41B5917C9008}" destId="{E0164171-0B1F-4E9E-95D3-522CAECBA8F0}" srcOrd="8" destOrd="0" presId="urn:microsoft.com/office/officeart/2005/8/layout/bProcess3"/>
    <dgm:cxn modelId="{3C176EBB-6925-4001-9B30-A96E4F88ACD9}" type="presParOf" srcId="{A1901D64-7A75-4CFD-98A1-41B5917C9008}" destId="{3D4DEFDA-5D48-42DC-9C21-8072B4E76700}" srcOrd="9" destOrd="0" presId="urn:microsoft.com/office/officeart/2005/8/layout/bProcess3"/>
    <dgm:cxn modelId="{D5807017-FD9B-4A20-BEE9-21AB9CD9D529}" type="presParOf" srcId="{3D4DEFDA-5D48-42DC-9C21-8072B4E76700}" destId="{206FB150-75D8-480E-AF7C-904254EEC517}" srcOrd="0" destOrd="0" presId="urn:microsoft.com/office/officeart/2005/8/layout/bProcess3"/>
    <dgm:cxn modelId="{CF39E6F6-C592-41D9-A9CE-8AEF61BA2E6A}" type="presParOf" srcId="{A1901D64-7A75-4CFD-98A1-41B5917C9008}" destId="{10045EB8-9889-4BF3-9555-22F40953A6A5}" srcOrd="10" destOrd="0" presId="urn:microsoft.com/office/officeart/2005/8/layout/bProcess3"/>
    <dgm:cxn modelId="{C64EC0C4-3F56-45E4-A3B0-632F2537CC03}" type="presParOf" srcId="{A1901D64-7A75-4CFD-98A1-41B5917C9008}" destId="{D8E17CC1-1066-41D1-A59D-872E9A02435F}" srcOrd="11" destOrd="0" presId="urn:microsoft.com/office/officeart/2005/8/layout/bProcess3"/>
    <dgm:cxn modelId="{4087CEE9-16BA-4DB2-B057-BA94E713E668}" type="presParOf" srcId="{D8E17CC1-1066-41D1-A59D-872E9A02435F}" destId="{214B5809-C969-408B-85D5-F71954E28BA8}" srcOrd="0" destOrd="0" presId="urn:microsoft.com/office/officeart/2005/8/layout/bProcess3"/>
    <dgm:cxn modelId="{C35C1997-4D55-4474-A842-CB4131F1DB8C}" type="presParOf" srcId="{A1901D64-7A75-4CFD-98A1-41B5917C9008}" destId="{5ED1541D-A64D-4F69-A789-939A3F8F7CA0}" srcOrd="12" destOrd="0" presId="urn:microsoft.com/office/officeart/2005/8/layout/bProcess3"/>
    <dgm:cxn modelId="{CA4FE98D-D204-46E4-8CC6-B7E65115BBF6}" type="presParOf" srcId="{A1901D64-7A75-4CFD-98A1-41B5917C9008}" destId="{9CD33E39-AD2C-4E54-B420-7D23C6D7AF83}" srcOrd="13" destOrd="0" presId="urn:microsoft.com/office/officeart/2005/8/layout/bProcess3"/>
    <dgm:cxn modelId="{713D8220-D7BC-48B2-B083-9A23FD86277E}" type="presParOf" srcId="{9CD33E39-AD2C-4E54-B420-7D23C6D7AF83}" destId="{4D8117B9-509F-41A0-B5D3-D2B550589902}" srcOrd="0" destOrd="0" presId="urn:microsoft.com/office/officeart/2005/8/layout/bProcess3"/>
    <dgm:cxn modelId="{25FD813E-D5AD-4E05-9A51-5C05B3C50984}" type="presParOf" srcId="{A1901D64-7A75-4CFD-98A1-41B5917C9008}" destId="{A79A6D24-EBC0-4467-A0CF-111220D2A672}" srcOrd="14" destOrd="0" presId="urn:microsoft.com/office/officeart/2005/8/layout/bProcess3"/>
    <dgm:cxn modelId="{4F818EB2-2A7D-4BFE-9412-9538F620ADAC}" type="presParOf" srcId="{A1901D64-7A75-4CFD-98A1-41B5917C9008}" destId="{F479177F-2B78-4C9C-8818-848FF5D31EEF}" srcOrd="15" destOrd="0" presId="urn:microsoft.com/office/officeart/2005/8/layout/bProcess3"/>
    <dgm:cxn modelId="{32E96C1A-3CAA-4C36-A8E1-CDB38C40CE14}" type="presParOf" srcId="{F479177F-2B78-4C9C-8818-848FF5D31EEF}" destId="{38EC76F9-1445-415D-80A1-2EF5F0733AE0}" srcOrd="0" destOrd="0" presId="urn:microsoft.com/office/officeart/2005/8/layout/bProcess3"/>
    <dgm:cxn modelId="{33ADCFDC-A59E-4EF0-AFB5-AF9645337091}" type="presParOf" srcId="{A1901D64-7A75-4CFD-98A1-41B5917C9008}" destId="{C82066FA-C601-4B69-AAD1-8368C2FF8FF8}" srcOrd="16" destOrd="0" presId="urn:microsoft.com/office/officeart/2005/8/layout/bProcess3"/>
    <dgm:cxn modelId="{D00420E9-3FC8-458C-A218-37C2876E7683}" type="presParOf" srcId="{A1901D64-7A75-4CFD-98A1-41B5917C9008}" destId="{D42B8B5E-3D13-4E5F-B40C-31FABFE0D3B6}" srcOrd="17" destOrd="0" presId="urn:microsoft.com/office/officeart/2005/8/layout/bProcess3"/>
    <dgm:cxn modelId="{2206BF29-8D6F-4229-A1CC-5DA9BF82F310}" type="presParOf" srcId="{D42B8B5E-3D13-4E5F-B40C-31FABFE0D3B6}" destId="{94A0F0F6-F0DD-47C2-9C59-C4F81D01C5DE}" srcOrd="0" destOrd="0" presId="urn:microsoft.com/office/officeart/2005/8/layout/bProcess3"/>
    <dgm:cxn modelId="{28C88111-4882-4CA0-A80D-21A5D908D1B8}" type="presParOf" srcId="{A1901D64-7A75-4CFD-98A1-41B5917C9008}" destId="{38E1CA1C-425C-4CFC-A819-C16E3478E14F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73DC4-3FB5-4E30-B3C5-221F7644E4A6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B1DB4F-63FF-4CA4-8CE6-68056CC0FD3A}">
      <dgm:prSet/>
      <dgm:spPr>
        <a:ln w="28575">
          <a:solidFill>
            <a:srgbClr val="CCECFF"/>
          </a:solidFill>
        </a:ln>
      </dgm:spPr>
      <dgm:t>
        <a:bodyPr/>
        <a:lstStyle/>
        <a:p>
          <a:pPr rtl="0"/>
          <a:r>
            <a:rPr lang="ru-RU" b="1" i="0" dirty="0">
              <a:solidFill>
                <a:schemeClr val="accent5">
                  <a:lumMod val="50000"/>
                </a:schemeClr>
              </a:solidFill>
            </a:rPr>
            <a:t>Модуль, основанный на исследовании, с применением цикла обучения 5E</a:t>
          </a:r>
        </a:p>
      </dgm:t>
    </dgm:pt>
    <dgm:pt modelId="{5415C442-5B97-4859-9C31-3FA24715A44A}" type="parTrans" cxnId="{3B12F397-1755-41B3-89B0-14CB524A81D2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E5E3F0F0-4936-4B25-9892-763FE537B188}" type="sibTrans" cxnId="{3B12F397-1755-41B3-89B0-14CB524A81D2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3DF52D16-CD1D-4936-B37B-C3B0BA33A14E}">
      <dgm:prSet/>
      <dgm:spPr>
        <a:ln w="28575"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ru-RU" b="1" i="0" dirty="0">
              <a:solidFill>
                <a:schemeClr val="accent5">
                  <a:lumMod val="50000"/>
                </a:schemeClr>
              </a:solidFill>
            </a:rPr>
            <a:t>Инженерный дизайн</a:t>
          </a:r>
        </a:p>
      </dgm:t>
    </dgm:pt>
    <dgm:pt modelId="{EF7BA91E-19A3-4929-9CA2-CC9A776893EC}" type="parTrans" cxnId="{F8304B51-4111-4A4A-BFCC-879720BBC3F3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90A0013E-0286-43C0-A9C7-62399C2C733C}" type="sibTrans" cxnId="{F8304B51-4111-4A4A-BFCC-879720BBC3F3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B088FF33-08DA-42BF-9F56-1C2D94FE7B35}">
      <dgm:prSet/>
      <dgm:spPr>
        <a:ln w="28575">
          <a:solidFill>
            <a:srgbClr val="0070C0"/>
          </a:solidFill>
        </a:ln>
      </dgm:spPr>
      <dgm:t>
        <a:bodyPr/>
        <a:lstStyle/>
        <a:p>
          <a:pPr rtl="0"/>
          <a:r>
            <a:rPr lang="ru-RU" b="1" i="0" dirty="0">
              <a:solidFill>
                <a:schemeClr val="accent5">
                  <a:lumMod val="50000"/>
                </a:schemeClr>
              </a:solidFill>
              <a:latin typeface="+mn-lt"/>
            </a:rPr>
            <a:t>Проблемно-ориентированное обучение (</a:t>
          </a:r>
          <a:r>
            <a:rPr lang="en-US" b="1" i="0" dirty="0">
              <a:solidFill>
                <a:schemeClr val="accent1">
                  <a:lumMod val="50000"/>
                </a:schemeClr>
              </a:solidFill>
            </a:rPr>
            <a:t>PBL</a:t>
          </a:r>
          <a:r>
            <a:rPr lang="ru-RU" b="1" i="0" dirty="0">
              <a:solidFill>
                <a:schemeClr val="accent1">
                  <a:lumMod val="50000"/>
                </a:schemeClr>
              </a:solidFill>
            </a:rPr>
            <a:t>)</a:t>
          </a:r>
        </a:p>
      </dgm:t>
    </dgm:pt>
    <dgm:pt modelId="{F0E2210E-22A7-4FDD-8D12-950854E1281B}" type="parTrans" cxnId="{A02158FB-3B8D-4D3E-90F8-CE77ED9A0866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43A75A8F-AAB0-4945-861D-1F1AEE42658C}" type="sibTrans" cxnId="{A02158FB-3B8D-4D3E-90F8-CE77ED9A0866}">
      <dgm:prSet/>
      <dgm:spPr/>
      <dgm:t>
        <a:bodyPr/>
        <a:lstStyle/>
        <a:p>
          <a:endParaRPr lang="ru-RU" i="1">
            <a:solidFill>
              <a:srgbClr val="0070C0"/>
            </a:solidFill>
          </a:endParaRPr>
        </a:p>
      </dgm:t>
    </dgm:pt>
    <dgm:pt modelId="{C895291F-B509-4A0F-AA4B-B731420FED18}" type="pres">
      <dgm:prSet presAssocID="{12A73DC4-3FB5-4E30-B3C5-221F7644E4A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DB605-9538-428B-936D-3D250248B3F3}" type="pres">
      <dgm:prSet presAssocID="{0FB1DB4F-63FF-4CA4-8CE6-68056CC0FD3A}" presName="circle1" presStyleLbl="node1" presStyleIdx="0" presStyleCnt="3"/>
      <dgm:spPr>
        <a:solidFill>
          <a:srgbClr val="CCECFF"/>
        </a:solidFill>
      </dgm:spPr>
    </dgm:pt>
    <dgm:pt modelId="{34490FA3-8431-4C67-A017-232D954B3E60}" type="pres">
      <dgm:prSet presAssocID="{0FB1DB4F-63FF-4CA4-8CE6-68056CC0FD3A}" presName="space" presStyleCnt="0"/>
      <dgm:spPr/>
    </dgm:pt>
    <dgm:pt modelId="{CAB58FFE-04F6-4FB8-8D6F-249FDAE02BDC}" type="pres">
      <dgm:prSet presAssocID="{0FB1DB4F-63FF-4CA4-8CE6-68056CC0FD3A}" presName="rect1" presStyleLbl="alignAcc1" presStyleIdx="0" presStyleCnt="3"/>
      <dgm:spPr/>
      <dgm:t>
        <a:bodyPr/>
        <a:lstStyle/>
        <a:p>
          <a:endParaRPr lang="ru-RU"/>
        </a:p>
      </dgm:t>
    </dgm:pt>
    <dgm:pt modelId="{837A7BB7-BB78-4357-8887-682141B20710}" type="pres">
      <dgm:prSet presAssocID="{3DF52D16-CD1D-4936-B37B-C3B0BA33A14E}" presName="vertSpace2" presStyleLbl="node1" presStyleIdx="0" presStyleCnt="3"/>
      <dgm:spPr/>
    </dgm:pt>
    <dgm:pt modelId="{F48C10F1-9A76-4C36-8A22-9F2694E0DBB7}" type="pres">
      <dgm:prSet presAssocID="{3DF52D16-CD1D-4936-B37B-C3B0BA33A14E}" presName="circle2" presStyleLbl="node1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68D62C26-0CE3-48C6-B344-F634A906478C}" type="pres">
      <dgm:prSet presAssocID="{3DF52D16-CD1D-4936-B37B-C3B0BA33A14E}" presName="rect2" presStyleLbl="alignAcc1" presStyleIdx="1" presStyleCnt="3"/>
      <dgm:spPr/>
      <dgm:t>
        <a:bodyPr/>
        <a:lstStyle/>
        <a:p>
          <a:endParaRPr lang="ru-RU"/>
        </a:p>
      </dgm:t>
    </dgm:pt>
    <dgm:pt modelId="{14A8A35A-6F10-4C96-8FFF-440DD23B654C}" type="pres">
      <dgm:prSet presAssocID="{B088FF33-08DA-42BF-9F56-1C2D94FE7B35}" presName="vertSpace3" presStyleLbl="node1" presStyleIdx="1" presStyleCnt="3"/>
      <dgm:spPr/>
    </dgm:pt>
    <dgm:pt modelId="{77BDE3B3-065B-44D5-AE20-ED3A8B546760}" type="pres">
      <dgm:prSet presAssocID="{B088FF33-08DA-42BF-9F56-1C2D94FE7B35}" presName="circle3" presStyleLbl="node1" presStyleIdx="2" presStyleCnt="3"/>
      <dgm:spPr>
        <a:solidFill>
          <a:srgbClr val="0070C0"/>
        </a:solidFill>
      </dgm:spPr>
    </dgm:pt>
    <dgm:pt modelId="{CAACEAE3-A309-4473-A102-21A6CC691763}" type="pres">
      <dgm:prSet presAssocID="{B088FF33-08DA-42BF-9F56-1C2D94FE7B35}" presName="rect3" presStyleLbl="alignAcc1" presStyleIdx="2" presStyleCnt="3"/>
      <dgm:spPr/>
      <dgm:t>
        <a:bodyPr/>
        <a:lstStyle/>
        <a:p>
          <a:endParaRPr lang="ru-RU"/>
        </a:p>
      </dgm:t>
    </dgm:pt>
    <dgm:pt modelId="{4CD30642-7214-4735-ABC7-A5C4BFD00CD8}" type="pres">
      <dgm:prSet presAssocID="{0FB1DB4F-63FF-4CA4-8CE6-68056CC0FD3A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9BE62-169B-4BB3-B165-65AE999BCFDD}" type="pres">
      <dgm:prSet presAssocID="{3DF52D16-CD1D-4936-B37B-C3B0BA33A14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DF55-8829-4AD9-99B9-C1A6E12E3EBA}" type="pres">
      <dgm:prSet presAssocID="{B088FF33-08DA-42BF-9F56-1C2D94FE7B3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158FB-3B8D-4D3E-90F8-CE77ED9A0866}" srcId="{12A73DC4-3FB5-4E30-B3C5-221F7644E4A6}" destId="{B088FF33-08DA-42BF-9F56-1C2D94FE7B35}" srcOrd="2" destOrd="0" parTransId="{F0E2210E-22A7-4FDD-8D12-950854E1281B}" sibTransId="{43A75A8F-AAB0-4945-861D-1F1AEE42658C}"/>
    <dgm:cxn modelId="{ECF3458B-80FA-431B-8093-AF3C1464D60A}" type="presOf" srcId="{0FB1DB4F-63FF-4CA4-8CE6-68056CC0FD3A}" destId="{4CD30642-7214-4735-ABC7-A5C4BFD00CD8}" srcOrd="1" destOrd="0" presId="urn:microsoft.com/office/officeart/2005/8/layout/target3"/>
    <dgm:cxn modelId="{F8304B51-4111-4A4A-BFCC-879720BBC3F3}" srcId="{12A73DC4-3FB5-4E30-B3C5-221F7644E4A6}" destId="{3DF52D16-CD1D-4936-B37B-C3B0BA33A14E}" srcOrd="1" destOrd="0" parTransId="{EF7BA91E-19A3-4929-9CA2-CC9A776893EC}" sibTransId="{90A0013E-0286-43C0-A9C7-62399C2C733C}"/>
    <dgm:cxn modelId="{2EF38205-F523-473A-9CAC-79CA2F005098}" type="presOf" srcId="{12A73DC4-3FB5-4E30-B3C5-221F7644E4A6}" destId="{C895291F-B509-4A0F-AA4B-B731420FED18}" srcOrd="0" destOrd="0" presId="urn:microsoft.com/office/officeart/2005/8/layout/target3"/>
    <dgm:cxn modelId="{828B12B8-C3D6-4F6C-AE23-8A763AF961F1}" type="presOf" srcId="{B088FF33-08DA-42BF-9F56-1C2D94FE7B35}" destId="{4DDFDF55-8829-4AD9-99B9-C1A6E12E3EBA}" srcOrd="1" destOrd="0" presId="urn:microsoft.com/office/officeart/2005/8/layout/target3"/>
    <dgm:cxn modelId="{92E63366-0EC3-4344-98C3-E8BC6BC389B6}" type="presOf" srcId="{B088FF33-08DA-42BF-9F56-1C2D94FE7B35}" destId="{CAACEAE3-A309-4473-A102-21A6CC691763}" srcOrd="0" destOrd="0" presId="urn:microsoft.com/office/officeart/2005/8/layout/target3"/>
    <dgm:cxn modelId="{3B12F397-1755-41B3-89B0-14CB524A81D2}" srcId="{12A73DC4-3FB5-4E30-B3C5-221F7644E4A6}" destId="{0FB1DB4F-63FF-4CA4-8CE6-68056CC0FD3A}" srcOrd="0" destOrd="0" parTransId="{5415C442-5B97-4859-9C31-3FA24715A44A}" sibTransId="{E5E3F0F0-4936-4B25-9892-763FE537B188}"/>
    <dgm:cxn modelId="{CA9D38E4-0C22-48F4-AD33-2B01B5DDDFE5}" type="presOf" srcId="{3DF52D16-CD1D-4936-B37B-C3B0BA33A14E}" destId="{1F99BE62-169B-4BB3-B165-65AE999BCFDD}" srcOrd="1" destOrd="0" presId="urn:microsoft.com/office/officeart/2005/8/layout/target3"/>
    <dgm:cxn modelId="{3989AA48-D2DE-41A1-B75D-95FB6EC02F42}" type="presOf" srcId="{0FB1DB4F-63FF-4CA4-8CE6-68056CC0FD3A}" destId="{CAB58FFE-04F6-4FB8-8D6F-249FDAE02BDC}" srcOrd="0" destOrd="0" presId="urn:microsoft.com/office/officeart/2005/8/layout/target3"/>
    <dgm:cxn modelId="{EA7497E7-85EF-4511-8398-EA512DA5AD74}" type="presOf" srcId="{3DF52D16-CD1D-4936-B37B-C3B0BA33A14E}" destId="{68D62C26-0CE3-48C6-B344-F634A906478C}" srcOrd="0" destOrd="0" presId="urn:microsoft.com/office/officeart/2005/8/layout/target3"/>
    <dgm:cxn modelId="{1752DA5B-CB0C-4F86-958E-AD9E8E604BEF}" type="presParOf" srcId="{C895291F-B509-4A0F-AA4B-B731420FED18}" destId="{C10DB605-9538-428B-936D-3D250248B3F3}" srcOrd="0" destOrd="0" presId="urn:microsoft.com/office/officeart/2005/8/layout/target3"/>
    <dgm:cxn modelId="{D7DDACC0-2BCE-478B-910F-A9C6F6CC71B1}" type="presParOf" srcId="{C895291F-B509-4A0F-AA4B-B731420FED18}" destId="{34490FA3-8431-4C67-A017-232D954B3E60}" srcOrd="1" destOrd="0" presId="urn:microsoft.com/office/officeart/2005/8/layout/target3"/>
    <dgm:cxn modelId="{CA80FE05-D192-4DE2-9D59-A22FA8B40B2B}" type="presParOf" srcId="{C895291F-B509-4A0F-AA4B-B731420FED18}" destId="{CAB58FFE-04F6-4FB8-8D6F-249FDAE02BDC}" srcOrd="2" destOrd="0" presId="urn:microsoft.com/office/officeart/2005/8/layout/target3"/>
    <dgm:cxn modelId="{B0A1522E-E0F6-47EE-933A-8681A325145D}" type="presParOf" srcId="{C895291F-B509-4A0F-AA4B-B731420FED18}" destId="{837A7BB7-BB78-4357-8887-682141B20710}" srcOrd="3" destOrd="0" presId="urn:microsoft.com/office/officeart/2005/8/layout/target3"/>
    <dgm:cxn modelId="{21CC3F01-66F7-48C0-9234-24A5029B4798}" type="presParOf" srcId="{C895291F-B509-4A0F-AA4B-B731420FED18}" destId="{F48C10F1-9A76-4C36-8A22-9F2694E0DBB7}" srcOrd="4" destOrd="0" presId="urn:microsoft.com/office/officeart/2005/8/layout/target3"/>
    <dgm:cxn modelId="{7C2FB190-1A2A-4748-B809-784BFDBC709C}" type="presParOf" srcId="{C895291F-B509-4A0F-AA4B-B731420FED18}" destId="{68D62C26-0CE3-48C6-B344-F634A906478C}" srcOrd="5" destOrd="0" presId="urn:microsoft.com/office/officeart/2005/8/layout/target3"/>
    <dgm:cxn modelId="{ECA8F449-B0F7-4A8C-8E8D-2D73DA740709}" type="presParOf" srcId="{C895291F-B509-4A0F-AA4B-B731420FED18}" destId="{14A8A35A-6F10-4C96-8FFF-440DD23B654C}" srcOrd="6" destOrd="0" presId="urn:microsoft.com/office/officeart/2005/8/layout/target3"/>
    <dgm:cxn modelId="{BC8D8574-288B-4B98-BDE1-D66AD37789A8}" type="presParOf" srcId="{C895291F-B509-4A0F-AA4B-B731420FED18}" destId="{77BDE3B3-065B-44D5-AE20-ED3A8B546760}" srcOrd="7" destOrd="0" presId="urn:microsoft.com/office/officeart/2005/8/layout/target3"/>
    <dgm:cxn modelId="{D31346D2-9E0B-42AC-A309-816297D1A866}" type="presParOf" srcId="{C895291F-B509-4A0F-AA4B-B731420FED18}" destId="{CAACEAE3-A309-4473-A102-21A6CC691763}" srcOrd="8" destOrd="0" presId="urn:microsoft.com/office/officeart/2005/8/layout/target3"/>
    <dgm:cxn modelId="{7F69FC63-DF04-4E82-A871-E7B109CE3743}" type="presParOf" srcId="{C895291F-B509-4A0F-AA4B-B731420FED18}" destId="{4CD30642-7214-4735-ABC7-A5C4BFD00CD8}" srcOrd="9" destOrd="0" presId="urn:microsoft.com/office/officeart/2005/8/layout/target3"/>
    <dgm:cxn modelId="{DD0869A8-23A7-47DA-B1A9-8FDDB042C701}" type="presParOf" srcId="{C895291F-B509-4A0F-AA4B-B731420FED18}" destId="{1F99BE62-169B-4BB3-B165-65AE999BCFDD}" srcOrd="10" destOrd="0" presId="urn:microsoft.com/office/officeart/2005/8/layout/target3"/>
    <dgm:cxn modelId="{941838B5-87CA-4AF5-94EF-17B5FD2E3631}" type="presParOf" srcId="{C895291F-B509-4A0F-AA4B-B731420FED18}" destId="{4DDFDF55-8829-4AD9-99B9-C1A6E12E3EB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80A0C-E99F-4E61-8CF1-69F5F6155664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5E7837-5CD0-4BBA-AFA6-2F2AAEF16A83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>
              <a:latin typeface="+mn-lt"/>
              <a:cs typeface="Times New Roman" pitchFamily="18" charset="0"/>
            </a:rPr>
            <a:t>Проблема</a:t>
          </a:r>
        </a:p>
        <a:p>
          <a:pPr lvl="0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CC895D8-B19F-4D60-9205-49A300DE63FE}" type="parTrans" cxnId="{32F27BC2-7518-4873-B388-0EAE8A7C40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E0EDC0-6B0F-4BA7-AAF7-128A543C8C55}" type="sibTrans" cxnId="{32F27BC2-7518-4873-B388-0EAE8A7C40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9D7BC2-6DA1-4EC7-99AB-DAFA23217E2C}">
      <dgm:prSet phldrT="[Текст]" custT="1"/>
      <dgm:spPr/>
      <dgm:t>
        <a:bodyPr/>
        <a:lstStyle/>
        <a:p>
          <a:r>
            <a:rPr lang="ru-RU" sz="1800" b="0" i="0" kern="1200" dirty="0">
              <a:latin typeface="+mn-lt"/>
              <a:ea typeface="+mn-ea"/>
              <a:cs typeface="Times New Roman" pitchFamily="18" charset="0"/>
            </a:rPr>
            <a:t>Теоретический или практический вопрос, требующий изучения, разрешения; в науке — противоречивая ситуация, выступающая в виде противоположных позиций и требующая её разрешения; в жизни </a:t>
          </a:r>
          <a:r>
            <a:rPr lang="ru-RU" sz="1800" b="1" i="0" kern="1200" dirty="0">
              <a:latin typeface="+mn-lt"/>
              <a:ea typeface="+mn-ea"/>
              <a:cs typeface="Times New Roman" pitchFamily="18" charset="0"/>
            </a:rPr>
            <a:t>проблема</a:t>
          </a:r>
          <a:r>
            <a:rPr lang="ru-RU" sz="1800" b="0" i="0" kern="1200" dirty="0">
              <a:latin typeface="+mn-lt"/>
              <a:ea typeface="+mn-ea"/>
              <a:cs typeface="Times New Roman" pitchFamily="18" charset="0"/>
            </a:rPr>
            <a:t> формулируется в понятном для людей виде «знаю что, не знаю как».</a:t>
          </a:r>
          <a:endParaRPr lang="ru-RU" sz="1800" dirty="0">
            <a:latin typeface="+mn-lt"/>
          </a:endParaRPr>
        </a:p>
      </dgm:t>
    </dgm:pt>
    <dgm:pt modelId="{74226FBA-FF14-4F3B-B05E-C7A4F782621F}" type="parTrans" cxnId="{957BDE2D-0E18-4E47-ADD6-134C7035FC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4AABC8-BEA3-406E-92E4-DC39DF53F7AD}" type="sibTrans" cxnId="{957BDE2D-0E18-4E47-ADD6-134C7035FC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87A6F4-9396-4453-8212-E34C7C9053EE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>
              <a:latin typeface="+mn-lt"/>
              <a:cs typeface="Times New Roman" pitchFamily="18" charset="0"/>
            </a:rPr>
            <a:t>Контекст</a:t>
          </a:r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B9D5F0A-4564-47B6-A9FB-5A4B7638FEC5}" type="parTrans" cxnId="{1E19DDBB-2632-4A4C-A3B8-1C730A2DD8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53A770-3C4B-41FE-B0EF-362141107ABA}" type="sibTrans" cxnId="{1E19DDBB-2632-4A4C-A3B8-1C730A2DD8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563442-11FA-4CF6-8DEE-592E5AE739E6}">
      <dgm:prSet phldrT="[Текст]" custT="1"/>
      <dgm:spPr/>
      <dgm:t>
        <a:bodyPr/>
        <a:lstStyle/>
        <a:p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Условная</a:t>
          </a:r>
          <a:r>
            <a:rPr lang="ru-RU" sz="1800" b="0" i="0" kern="1200" baseline="0">
              <a:latin typeface="+mn-lt"/>
              <a:ea typeface="+mn-ea"/>
              <a:cs typeface="Times New Roman" pitchFamily="18" charset="0"/>
            </a:rPr>
            <a:t> с</a:t>
          </a:r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реда, в которой существует и работает ученик,</a:t>
          </a:r>
          <a:r>
            <a:rPr lang="ru-RU" sz="1800" b="0" i="0" kern="1200" baseline="0">
              <a:latin typeface="+mn-lt"/>
              <a:ea typeface="+mn-ea"/>
              <a:cs typeface="Times New Roman" pitchFamily="18" charset="0"/>
            </a:rPr>
            <a:t> совокупность </a:t>
          </a:r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фактов и обстоятельств, в окружении которых происходит какое-либо событие, существует какое-либо явление, какой-либо объект</a:t>
          </a:r>
          <a:endParaRPr lang="ru-RU" sz="1800" dirty="0">
            <a:latin typeface="+mn-lt"/>
          </a:endParaRPr>
        </a:p>
      </dgm:t>
    </dgm:pt>
    <dgm:pt modelId="{EEAE31AC-563C-4B69-B71D-1A0F017FBD5B}" type="parTrans" cxnId="{03E5E62B-BE90-41C7-BDC6-E1053C3A44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93BE38-FBB5-4113-BEF2-EF86CD5A7DF2}" type="sibTrans" cxnId="{03E5E62B-BE90-41C7-BDC6-E1053C3A44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E107A79-426E-4B7B-90E8-A3FB99BA658D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>
              <a:latin typeface="+mn-lt"/>
              <a:cs typeface="Times New Roman" pitchFamily="18" charset="0"/>
            </a:rPr>
            <a:t>Модуль</a:t>
          </a:r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BA9B3D1-93A0-44C9-A8F0-8E679539C1F6}" type="parTrans" cxnId="{6F6CFBCB-755E-47D7-8D61-546438E9DB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75C89C-C7C3-4C73-8145-3C6B311AFC13}" type="sibTrans" cxnId="{6F6CFBCB-755E-47D7-8D61-546438E9DB2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DED926-20A6-41BC-A58B-FC9BF6CE96FD}">
      <dgm:prSet phldrT="[Текст]" custT="1"/>
      <dgm:spPr/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>
              <a:latin typeface="+mn-lt"/>
              <a:cs typeface="Times New Roman" pitchFamily="18" charset="0"/>
            </a:rPr>
            <a:t>Совокупность эпизодов (глава, раздел в учебной программе по предмету)</a:t>
          </a:r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BEF9928B-533B-4675-AB11-4492D545D5FF}" type="parTrans" cxnId="{3DF7BC0C-4801-4388-A2B3-8E40F77B5E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8BA227-51E8-47F7-A119-309BD34A4A83}" type="sibTrans" cxnId="{3DF7BC0C-4801-4388-A2B3-8E40F77B5E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9C6AC46-63FF-4800-B4CF-9DE6497FBCBC}">
      <dgm:prSet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>
              <a:latin typeface="+mn-lt"/>
              <a:cs typeface="Times New Roman" pitchFamily="18" charset="0"/>
            </a:rPr>
            <a:t>Эпизод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latin typeface="+mn-lt"/>
          </a:endParaRPr>
        </a:p>
      </dgm:t>
    </dgm:pt>
    <dgm:pt modelId="{E1CD26F6-74D3-48DA-9454-14C7E96C7A24}" type="parTrans" cxnId="{9EB5A57A-347E-4B4D-8E9C-590FCA597A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A0727B-49C1-47D2-B193-03B5DDC3556D}" type="sibTrans" cxnId="{9EB5A57A-347E-4B4D-8E9C-590FCA597A7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520948-8C08-437D-93A8-3B747C0A9AE0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>
              <a:latin typeface="+mn-lt"/>
              <a:cs typeface="Times New Roman" pitchFamily="18" charset="0"/>
            </a:rPr>
            <a:t>Отдельный урок или несколько уроков, предполагающие</a:t>
          </a:r>
          <a:r>
            <a:rPr lang="ru-RU" sz="1800" baseline="0">
              <a:latin typeface="+mn-lt"/>
              <a:cs typeface="Times New Roman" pitchFamily="18" charset="0"/>
            </a:rPr>
            <a:t> проведение исследования </a:t>
          </a:r>
          <a:endParaRPr lang="ru-RU" sz="1800">
            <a:latin typeface="+mn-lt"/>
            <a:cs typeface="Times New Roman" pitchFamily="18" charset="0"/>
          </a:endParaRPr>
        </a:p>
        <a:p>
          <a:pPr lvl="1"/>
          <a:endParaRPr lang="ru-RU" sz="1800" dirty="0"/>
        </a:p>
      </dgm:t>
    </dgm:pt>
    <dgm:pt modelId="{179F4422-ABCC-41F3-8F85-82878A1A77E7}" type="parTrans" cxnId="{B3D617DB-C0BC-43A3-8133-05DC3E812D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09C79B-B4CE-4C9C-8707-BDD9C300D01E}" type="sibTrans" cxnId="{B3D617DB-C0BC-43A3-8133-05DC3E812D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A6C05E-CF4C-481A-9B7D-3824B36A42C6}" type="pres">
      <dgm:prSet presAssocID="{E3880A0C-E99F-4E61-8CF1-69F5F61556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D3FF0-672B-4695-B32D-1031E4E28278}" type="pres">
      <dgm:prSet presAssocID="{EF5E7837-5CD0-4BBA-AFA6-2F2AAEF16A83}" presName="linNode" presStyleCnt="0"/>
      <dgm:spPr/>
    </dgm:pt>
    <dgm:pt modelId="{DFB9FDBA-0AFA-4583-8D3A-B073B0BFF322}" type="pres">
      <dgm:prSet presAssocID="{EF5E7837-5CD0-4BBA-AFA6-2F2AAEF16A83}" presName="parentText" presStyleLbl="node1" presStyleIdx="0" presStyleCnt="4" custScaleY="1121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D0D45-44D1-4758-95AC-8017DF935E73}" type="pres">
      <dgm:prSet presAssocID="{EF5E7837-5CD0-4BBA-AFA6-2F2AAEF16A83}" presName="descendantText" presStyleLbl="alignAccFollowNode1" presStyleIdx="0" presStyleCnt="4" custScaleY="12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E9261-3390-4F9C-A610-F6BDA928DB8D}" type="pres">
      <dgm:prSet presAssocID="{0EE0EDC0-6B0F-4BA7-AAF7-128A543C8C55}" presName="sp" presStyleCnt="0"/>
      <dgm:spPr/>
    </dgm:pt>
    <dgm:pt modelId="{43A3819D-A21F-4F72-AFF3-9C6AF3AE22D8}" type="pres">
      <dgm:prSet presAssocID="{A987A6F4-9396-4453-8212-E34C7C9053EE}" presName="linNode" presStyleCnt="0"/>
      <dgm:spPr/>
    </dgm:pt>
    <dgm:pt modelId="{E15F4CBD-7B1A-4FB3-943B-D865A6C97A82}" type="pres">
      <dgm:prSet presAssocID="{A987A6F4-9396-4453-8212-E34C7C9053E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11AE1-C36E-4430-AE59-201FDA264D68}" type="pres">
      <dgm:prSet presAssocID="{A987A6F4-9396-4453-8212-E34C7C9053E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D08F1-64B4-4450-9616-39833BB537A3}" type="pres">
      <dgm:prSet presAssocID="{2E53A770-3C4B-41FE-B0EF-362141107ABA}" presName="sp" presStyleCnt="0"/>
      <dgm:spPr/>
    </dgm:pt>
    <dgm:pt modelId="{512476B8-871D-4DD8-B12C-3DE49AC1A385}" type="pres">
      <dgm:prSet presAssocID="{1E107A79-426E-4B7B-90E8-A3FB99BA658D}" presName="linNode" presStyleCnt="0"/>
      <dgm:spPr/>
    </dgm:pt>
    <dgm:pt modelId="{5CDBA981-1B8D-4F8F-8084-DA8773A9EF73}" type="pres">
      <dgm:prSet presAssocID="{1E107A79-426E-4B7B-90E8-A3FB99BA658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F3C3A-0634-436D-B7EE-F47E64AE2DA2}" type="pres">
      <dgm:prSet presAssocID="{1E107A79-426E-4B7B-90E8-A3FB99BA658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BF45B-0B6D-42A1-9187-AA3A1EC47A2E}" type="pres">
      <dgm:prSet presAssocID="{A275C89C-C7C3-4C73-8145-3C6B311AFC13}" presName="sp" presStyleCnt="0"/>
      <dgm:spPr/>
    </dgm:pt>
    <dgm:pt modelId="{046A5881-B688-4F94-88B5-B91F91660961}" type="pres">
      <dgm:prSet presAssocID="{99C6AC46-63FF-4800-B4CF-9DE6497FBCBC}" presName="linNode" presStyleCnt="0"/>
      <dgm:spPr/>
    </dgm:pt>
    <dgm:pt modelId="{CB29083C-8399-476F-9322-B0E13418B356}" type="pres">
      <dgm:prSet presAssocID="{99C6AC46-63FF-4800-B4CF-9DE6497FBCB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4CCEF-6C9A-4D95-85BF-24DCE15AEC07}" type="pres">
      <dgm:prSet presAssocID="{99C6AC46-63FF-4800-B4CF-9DE6497FBCB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05CD0-9B9E-4EC3-8E06-8C56492E2921}" type="presOf" srcId="{D89D7BC2-6DA1-4EC7-99AB-DAFA23217E2C}" destId="{450D0D45-44D1-4758-95AC-8017DF935E73}" srcOrd="0" destOrd="0" presId="urn:microsoft.com/office/officeart/2005/8/layout/vList5"/>
    <dgm:cxn modelId="{1E19DDBB-2632-4A4C-A3B8-1C730A2DD804}" srcId="{E3880A0C-E99F-4E61-8CF1-69F5F6155664}" destId="{A987A6F4-9396-4453-8212-E34C7C9053EE}" srcOrd="1" destOrd="0" parTransId="{9B9D5F0A-4564-47B6-A9FB-5A4B7638FEC5}" sibTransId="{2E53A770-3C4B-41FE-B0EF-362141107ABA}"/>
    <dgm:cxn modelId="{51A2309E-3B38-4748-9788-0BCABEFF8C16}" type="presOf" srcId="{1E107A79-426E-4B7B-90E8-A3FB99BA658D}" destId="{5CDBA981-1B8D-4F8F-8084-DA8773A9EF73}" srcOrd="0" destOrd="0" presId="urn:microsoft.com/office/officeart/2005/8/layout/vList5"/>
    <dgm:cxn modelId="{E94C5DB2-E5A9-4160-838C-3F902FFEF542}" type="presOf" srcId="{99C6AC46-63FF-4800-B4CF-9DE6497FBCBC}" destId="{CB29083C-8399-476F-9322-B0E13418B356}" srcOrd="0" destOrd="0" presId="urn:microsoft.com/office/officeart/2005/8/layout/vList5"/>
    <dgm:cxn modelId="{9EB5A57A-347E-4B4D-8E9C-590FCA597A7F}" srcId="{E3880A0C-E99F-4E61-8CF1-69F5F6155664}" destId="{99C6AC46-63FF-4800-B4CF-9DE6497FBCBC}" srcOrd="3" destOrd="0" parTransId="{E1CD26F6-74D3-48DA-9454-14C7E96C7A24}" sibTransId="{DCA0727B-49C1-47D2-B193-03B5DDC3556D}"/>
    <dgm:cxn modelId="{0B359A32-E2CD-4A85-9B3D-28E4A8018A58}" type="presOf" srcId="{60DED926-20A6-41BC-A58B-FC9BF6CE96FD}" destId="{0B8F3C3A-0634-436D-B7EE-F47E64AE2DA2}" srcOrd="0" destOrd="0" presId="urn:microsoft.com/office/officeart/2005/8/layout/vList5"/>
    <dgm:cxn modelId="{957BDE2D-0E18-4E47-ADD6-134C7035FCD8}" srcId="{EF5E7837-5CD0-4BBA-AFA6-2F2AAEF16A83}" destId="{D89D7BC2-6DA1-4EC7-99AB-DAFA23217E2C}" srcOrd="0" destOrd="0" parTransId="{74226FBA-FF14-4F3B-B05E-C7A4F782621F}" sibTransId="{DF4AABC8-BEA3-406E-92E4-DC39DF53F7AD}"/>
    <dgm:cxn modelId="{3DF7BC0C-4801-4388-A2B3-8E40F77B5EDD}" srcId="{1E107A79-426E-4B7B-90E8-A3FB99BA658D}" destId="{60DED926-20A6-41BC-A58B-FC9BF6CE96FD}" srcOrd="0" destOrd="0" parTransId="{BEF9928B-533B-4675-AB11-4492D545D5FF}" sibTransId="{538BA227-51E8-47F7-A119-309BD34A4A83}"/>
    <dgm:cxn modelId="{4480ABA6-32A2-4886-87BD-DD8BBC1B7833}" type="presOf" srcId="{E3880A0C-E99F-4E61-8CF1-69F5F6155664}" destId="{DEA6C05E-CF4C-481A-9B7D-3824B36A42C6}" srcOrd="0" destOrd="0" presId="urn:microsoft.com/office/officeart/2005/8/layout/vList5"/>
    <dgm:cxn modelId="{32F27BC2-7518-4873-B388-0EAE8A7C4039}" srcId="{E3880A0C-E99F-4E61-8CF1-69F5F6155664}" destId="{EF5E7837-5CD0-4BBA-AFA6-2F2AAEF16A83}" srcOrd="0" destOrd="0" parTransId="{ECC895D8-B19F-4D60-9205-49A300DE63FE}" sibTransId="{0EE0EDC0-6B0F-4BA7-AAF7-128A543C8C55}"/>
    <dgm:cxn modelId="{CEE50C9A-155F-4E1C-B2EC-F994DB107C11}" type="presOf" srcId="{EF5E7837-5CD0-4BBA-AFA6-2F2AAEF16A83}" destId="{DFB9FDBA-0AFA-4583-8D3A-B073B0BFF322}" srcOrd="0" destOrd="0" presId="urn:microsoft.com/office/officeart/2005/8/layout/vList5"/>
    <dgm:cxn modelId="{8FE48C6B-13E5-47D1-86A8-6AF22221DB0D}" type="presOf" srcId="{A987A6F4-9396-4453-8212-E34C7C9053EE}" destId="{E15F4CBD-7B1A-4FB3-943B-D865A6C97A82}" srcOrd="0" destOrd="0" presId="urn:microsoft.com/office/officeart/2005/8/layout/vList5"/>
    <dgm:cxn modelId="{B3D617DB-C0BC-43A3-8133-05DC3E812D00}" srcId="{99C6AC46-63FF-4800-B4CF-9DE6497FBCBC}" destId="{3C520948-8C08-437D-93A8-3B747C0A9AE0}" srcOrd="0" destOrd="0" parTransId="{179F4422-ABCC-41F3-8F85-82878A1A77E7}" sibTransId="{DE09C79B-B4CE-4C9C-8707-BDD9C300D01E}"/>
    <dgm:cxn modelId="{03E5E62B-BE90-41C7-BDC6-E1053C3A441F}" srcId="{A987A6F4-9396-4453-8212-E34C7C9053EE}" destId="{E2563442-11FA-4CF6-8DEE-592E5AE739E6}" srcOrd="0" destOrd="0" parTransId="{EEAE31AC-563C-4B69-B71D-1A0F017FBD5B}" sibTransId="{0193BE38-FBB5-4113-BEF2-EF86CD5A7DF2}"/>
    <dgm:cxn modelId="{83D82361-32D6-4521-8615-D013C97FA3D2}" type="presOf" srcId="{E2563442-11FA-4CF6-8DEE-592E5AE739E6}" destId="{3F111AE1-C36E-4430-AE59-201FDA264D68}" srcOrd="0" destOrd="0" presId="urn:microsoft.com/office/officeart/2005/8/layout/vList5"/>
    <dgm:cxn modelId="{6F6CFBCB-755E-47D7-8D61-546438E9DB2E}" srcId="{E3880A0C-E99F-4E61-8CF1-69F5F6155664}" destId="{1E107A79-426E-4B7B-90E8-A3FB99BA658D}" srcOrd="2" destOrd="0" parTransId="{FBA9B3D1-93A0-44C9-A8F0-8E679539C1F6}" sibTransId="{A275C89C-C7C3-4C73-8145-3C6B311AFC13}"/>
    <dgm:cxn modelId="{05F73C25-CC98-46C2-8FAE-AF40917C72C7}" type="presOf" srcId="{3C520948-8C08-437D-93A8-3B747C0A9AE0}" destId="{C714CCEF-6C9A-4D95-85BF-24DCE15AEC07}" srcOrd="0" destOrd="0" presId="urn:microsoft.com/office/officeart/2005/8/layout/vList5"/>
    <dgm:cxn modelId="{AB9C0D4B-A043-45FA-9C52-DAA63AC36DF9}" type="presParOf" srcId="{DEA6C05E-CF4C-481A-9B7D-3824B36A42C6}" destId="{362D3FF0-672B-4695-B32D-1031E4E28278}" srcOrd="0" destOrd="0" presId="urn:microsoft.com/office/officeart/2005/8/layout/vList5"/>
    <dgm:cxn modelId="{D6EF237C-CB02-46FB-AC1B-79C14DB57C1A}" type="presParOf" srcId="{362D3FF0-672B-4695-B32D-1031E4E28278}" destId="{DFB9FDBA-0AFA-4583-8D3A-B073B0BFF322}" srcOrd="0" destOrd="0" presId="urn:microsoft.com/office/officeart/2005/8/layout/vList5"/>
    <dgm:cxn modelId="{64C95FAF-0984-4B36-B067-2E17AC2BE82D}" type="presParOf" srcId="{362D3FF0-672B-4695-B32D-1031E4E28278}" destId="{450D0D45-44D1-4758-95AC-8017DF935E73}" srcOrd="1" destOrd="0" presId="urn:microsoft.com/office/officeart/2005/8/layout/vList5"/>
    <dgm:cxn modelId="{B0F1E47B-6158-4885-8D3F-E72F4088F9F0}" type="presParOf" srcId="{DEA6C05E-CF4C-481A-9B7D-3824B36A42C6}" destId="{4D2E9261-3390-4F9C-A610-F6BDA928DB8D}" srcOrd="1" destOrd="0" presId="urn:microsoft.com/office/officeart/2005/8/layout/vList5"/>
    <dgm:cxn modelId="{A695C5C6-DE59-43D5-BBCF-E289F4E952DE}" type="presParOf" srcId="{DEA6C05E-CF4C-481A-9B7D-3824B36A42C6}" destId="{43A3819D-A21F-4F72-AFF3-9C6AF3AE22D8}" srcOrd="2" destOrd="0" presId="urn:microsoft.com/office/officeart/2005/8/layout/vList5"/>
    <dgm:cxn modelId="{440988D1-F67E-4FE1-8048-7791BBCCB6C7}" type="presParOf" srcId="{43A3819D-A21F-4F72-AFF3-9C6AF3AE22D8}" destId="{E15F4CBD-7B1A-4FB3-943B-D865A6C97A82}" srcOrd="0" destOrd="0" presId="urn:microsoft.com/office/officeart/2005/8/layout/vList5"/>
    <dgm:cxn modelId="{381DA918-44AF-4DDA-A0F8-218954F178EC}" type="presParOf" srcId="{43A3819D-A21F-4F72-AFF3-9C6AF3AE22D8}" destId="{3F111AE1-C36E-4430-AE59-201FDA264D68}" srcOrd="1" destOrd="0" presId="urn:microsoft.com/office/officeart/2005/8/layout/vList5"/>
    <dgm:cxn modelId="{EA0E96BD-4F8A-4D39-914B-B0516D5FD945}" type="presParOf" srcId="{DEA6C05E-CF4C-481A-9B7D-3824B36A42C6}" destId="{589D08F1-64B4-4450-9616-39833BB537A3}" srcOrd="3" destOrd="0" presId="urn:microsoft.com/office/officeart/2005/8/layout/vList5"/>
    <dgm:cxn modelId="{D5CDFDDF-B4D2-4F04-BB8D-EDE0C9498E53}" type="presParOf" srcId="{DEA6C05E-CF4C-481A-9B7D-3824B36A42C6}" destId="{512476B8-871D-4DD8-B12C-3DE49AC1A385}" srcOrd="4" destOrd="0" presId="urn:microsoft.com/office/officeart/2005/8/layout/vList5"/>
    <dgm:cxn modelId="{15499F4B-39CB-425C-BA2F-6D66691E13DC}" type="presParOf" srcId="{512476B8-871D-4DD8-B12C-3DE49AC1A385}" destId="{5CDBA981-1B8D-4F8F-8084-DA8773A9EF73}" srcOrd="0" destOrd="0" presId="urn:microsoft.com/office/officeart/2005/8/layout/vList5"/>
    <dgm:cxn modelId="{9FE1E000-B159-4E24-BF78-BAA6C79CEEDE}" type="presParOf" srcId="{512476B8-871D-4DD8-B12C-3DE49AC1A385}" destId="{0B8F3C3A-0634-436D-B7EE-F47E64AE2DA2}" srcOrd="1" destOrd="0" presId="urn:microsoft.com/office/officeart/2005/8/layout/vList5"/>
    <dgm:cxn modelId="{A920DAA3-2BE6-4C69-95E5-A1CDBAC93457}" type="presParOf" srcId="{DEA6C05E-CF4C-481A-9B7D-3824B36A42C6}" destId="{174BF45B-0B6D-42A1-9187-AA3A1EC47A2E}" srcOrd="5" destOrd="0" presId="urn:microsoft.com/office/officeart/2005/8/layout/vList5"/>
    <dgm:cxn modelId="{57B4D11D-3D8B-4D1A-B81C-9DFD578AF079}" type="presParOf" srcId="{DEA6C05E-CF4C-481A-9B7D-3824B36A42C6}" destId="{046A5881-B688-4F94-88B5-B91F91660961}" srcOrd="6" destOrd="0" presId="urn:microsoft.com/office/officeart/2005/8/layout/vList5"/>
    <dgm:cxn modelId="{A95BB9CC-131D-4743-99F1-A87EF600C54E}" type="presParOf" srcId="{046A5881-B688-4F94-88B5-B91F91660961}" destId="{CB29083C-8399-476F-9322-B0E13418B356}" srcOrd="0" destOrd="0" presId="urn:microsoft.com/office/officeart/2005/8/layout/vList5"/>
    <dgm:cxn modelId="{CAB9EF8A-7B20-45CF-8083-B61C3261E6F6}" type="presParOf" srcId="{046A5881-B688-4F94-88B5-B91F91660961}" destId="{C714CCEF-6C9A-4D95-85BF-24DCE15AEC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DA483-A999-498D-997B-C4A3D2DF8ED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D188CBD-1E99-4F91-A632-BA1A842E32EF}">
      <dgm:prSet phldrT="[Текст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Engage</a:t>
          </a:r>
          <a:r>
            <a:rPr lang="ru-RU" b="1" dirty="0">
              <a:solidFill>
                <a:schemeClr val="tx1"/>
              </a:solidFill>
            </a:rPr>
            <a:t> (вовлечение)</a:t>
          </a:r>
        </a:p>
      </dgm:t>
    </dgm:pt>
    <dgm:pt modelId="{B4263200-83BB-4236-961F-8C298B881F56}" type="parTrans" cxnId="{DBD478F1-BD57-4427-AA71-7E58C574231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76AD924-BE32-4322-8E64-3EAD5E623BEB}" type="sibTrans" cxnId="{DBD478F1-BD57-4427-AA71-7E58C574231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B157D29-E000-4E31-BA1E-9B3407C39951}">
      <dgm:prSet phldrT="[Текст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Explore</a:t>
          </a:r>
          <a:r>
            <a:rPr lang="ru-RU" b="1" dirty="0">
              <a:solidFill>
                <a:schemeClr val="tx1"/>
              </a:solidFill>
            </a:rPr>
            <a:t> (исследование)</a:t>
          </a:r>
        </a:p>
      </dgm:t>
    </dgm:pt>
    <dgm:pt modelId="{95AB5AD2-5F62-4307-A873-6486FB29F040}" type="parTrans" cxnId="{48149A25-CDC2-42B1-A6D1-1EB19178B5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2F7E2DE-ACE9-46F1-8E0D-4CDEC0E5C113}" type="sibTrans" cxnId="{48149A25-CDC2-42B1-A6D1-1EB19178B5C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8A761BA-A816-465B-B325-794C92645F51}">
      <dgm:prSet phldrT="[Текст]"/>
      <dgm:spPr/>
      <dgm:t>
        <a:bodyPr/>
        <a:lstStyle/>
        <a:p>
          <a:r>
            <a:rPr lang="en-GB" b="1" dirty="0">
              <a:solidFill>
                <a:schemeClr val="tx1"/>
              </a:solidFill>
            </a:rPr>
            <a:t>Explain</a:t>
          </a:r>
          <a:r>
            <a:rPr lang="ru-RU" b="1" dirty="0">
              <a:solidFill>
                <a:schemeClr val="tx1"/>
              </a:solidFill>
            </a:rPr>
            <a:t> (объяснение)</a:t>
          </a:r>
        </a:p>
      </dgm:t>
    </dgm:pt>
    <dgm:pt modelId="{BCE7524F-E712-4417-97A9-461BA8F50D15}" type="parTrans" cxnId="{4E8D2B83-9A3C-4F65-8DDD-6E1C3460042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841BFF2-91B8-4EFB-8A14-789EE755CAC8}" type="sibTrans" cxnId="{4E8D2B83-9A3C-4F65-8DDD-6E1C3460042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446BB6E-5F73-43A3-A30C-BCBC573FC96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Elaborate</a:t>
          </a:r>
          <a:r>
            <a:rPr lang="ru-RU" b="1" dirty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  <a:p>
          <a:r>
            <a:rPr lang="ru-RU" b="1" dirty="0">
              <a:solidFill>
                <a:schemeClr val="tx1"/>
              </a:solidFill>
            </a:rPr>
            <a:t>(проработка вопроса)</a:t>
          </a:r>
        </a:p>
      </dgm:t>
    </dgm:pt>
    <dgm:pt modelId="{1058459D-681A-4BEE-9A7B-EBBED81D78C5}" type="parTrans" cxnId="{42E8866B-88F0-465A-9042-1CD14FF4112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40DD897-F98E-4319-B3B1-875F81663E8F}" type="sibTrans" cxnId="{42E8866B-88F0-465A-9042-1CD14FF4112E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213791E-4911-4E7B-A43B-3C78BD1DEB2E}">
      <dgm:prSet/>
      <dgm:spPr>
        <a:solidFill>
          <a:srgbClr val="00B0F0"/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Evaluate</a:t>
          </a:r>
          <a:r>
            <a:rPr lang="ru-RU" b="1" dirty="0">
              <a:solidFill>
                <a:schemeClr val="tx1"/>
              </a:solidFill>
            </a:rPr>
            <a:t> (оценка)</a:t>
          </a:r>
        </a:p>
      </dgm:t>
    </dgm:pt>
    <dgm:pt modelId="{3FFF7112-D30B-48FA-AEE6-8DEC5A16F244}" type="parTrans" cxnId="{EEDACB5B-73CC-46B8-9B65-D3EA70F72A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D1E85CC-F015-470E-A37F-19E9946F5820}" type="sibTrans" cxnId="{EEDACB5B-73CC-46B8-9B65-D3EA70F72AA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EABF48A-87C8-4F1B-B779-EFECC199C077}" type="pres">
      <dgm:prSet presAssocID="{C45DA483-A999-498D-997B-C4A3D2DF8ED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64882E-000A-42DE-B6C0-12C12733B50B}" type="pres">
      <dgm:prSet presAssocID="{C45DA483-A999-498D-997B-C4A3D2DF8ED6}" presName="Name1" presStyleCnt="0"/>
      <dgm:spPr/>
    </dgm:pt>
    <dgm:pt modelId="{BD657E64-F608-4A51-94B9-4F3CEF9E4F51}" type="pres">
      <dgm:prSet presAssocID="{C45DA483-A999-498D-997B-C4A3D2DF8ED6}" presName="cycle" presStyleCnt="0"/>
      <dgm:spPr/>
    </dgm:pt>
    <dgm:pt modelId="{EA067181-A9C3-4DE2-8797-4421B3099C9F}" type="pres">
      <dgm:prSet presAssocID="{C45DA483-A999-498D-997B-C4A3D2DF8ED6}" presName="srcNode" presStyleLbl="node1" presStyleIdx="0" presStyleCnt="5"/>
      <dgm:spPr/>
    </dgm:pt>
    <dgm:pt modelId="{8B60741F-FABA-4271-AD80-E03FD01E98C4}" type="pres">
      <dgm:prSet presAssocID="{C45DA483-A999-498D-997B-C4A3D2DF8ED6}" presName="conn" presStyleLbl="parChTrans1D2" presStyleIdx="0" presStyleCnt="1"/>
      <dgm:spPr/>
      <dgm:t>
        <a:bodyPr/>
        <a:lstStyle/>
        <a:p>
          <a:endParaRPr lang="ru-RU"/>
        </a:p>
      </dgm:t>
    </dgm:pt>
    <dgm:pt modelId="{89BFDB0B-83D1-4981-8379-4F2168D95412}" type="pres">
      <dgm:prSet presAssocID="{C45DA483-A999-498D-997B-C4A3D2DF8ED6}" presName="extraNode" presStyleLbl="node1" presStyleIdx="0" presStyleCnt="5"/>
      <dgm:spPr/>
    </dgm:pt>
    <dgm:pt modelId="{B70121B6-1CD2-4735-AD2B-A8367EB78B47}" type="pres">
      <dgm:prSet presAssocID="{C45DA483-A999-498D-997B-C4A3D2DF8ED6}" presName="dstNode" presStyleLbl="node1" presStyleIdx="0" presStyleCnt="5"/>
      <dgm:spPr/>
    </dgm:pt>
    <dgm:pt modelId="{4791C0A5-F3A5-4582-A00E-99B0045D3DFF}" type="pres">
      <dgm:prSet presAssocID="{AD188CBD-1E99-4F91-A632-BA1A842E32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C5612-EBB8-49EF-926A-0E92F0B93110}" type="pres">
      <dgm:prSet presAssocID="{AD188CBD-1E99-4F91-A632-BA1A842E32EF}" presName="accent_1" presStyleCnt="0"/>
      <dgm:spPr/>
    </dgm:pt>
    <dgm:pt modelId="{F5BF2925-C026-4372-8B54-1109513913E5}" type="pres">
      <dgm:prSet presAssocID="{AD188CBD-1E99-4F91-A632-BA1A842E32EF}" presName="accentRepeatNode" presStyleLbl="solidFgAcc1" presStyleIdx="0" presStyleCnt="5"/>
      <dgm:spPr/>
    </dgm:pt>
    <dgm:pt modelId="{F6773C07-6FAC-4FE2-B40A-93870A87570B}" type="pres">
      <dgm:prSet presAssocID="{DB157D29-E000-4E31-BA1E-9B3407C3995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E3046-B7D2-42B8-A2C8-556004650AE0}" type="pres">
      <dgm:prSet presAssocID="{DB157D29-E000-4E31-BA1E-9B3407C39951}" presName="accent_2" presStyleCnt="0"/>
      <dgm:spPr/>
    </dgm:pt>
    <dgm:pt modelId="{C47EE511-73AC-4537-AB07-9510D8374B8F}" type="pres">
      <dgm:prSet presAssocID="{DB157D29-E000-4E31-BA1E-9B3407C39951}" presName="accentRepeatNode" presStyleLbl="solidFgAcc1" presStyleIdx="1" presStyleCnt="5"/>
      <dgm:spPr/>
    </dgm:pt>
    <dgm:pt modelId="{28A594F9-A42F-4382-AB1E-135296361051}" type="pres">
      <dgm:prSet presAssocID="{A8A761BA-A816-465B-B325-794C92645F5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96D9A-29E1-4CEA-AAD2-4BA8386BAA16}" type="pres">
      <dgm:prSet presAssocID="{A8A761BA-A816-465B-B325-794C92645F51}" presName="accent_3" presStyleCnt="0"/>
      <dgm:spPr/>
    </dgm:pt>
    <dgm:pt modelId="{792CF533-D164-4C60-BE1B-97B87E0F97AB}" type="pres">
      <dgm:prSet presAssocID="{A8A761BA-A816-465B-B325-794C92645F51}" presName="accentRepeatNode" presStyleLbl="solidFgAcc1" presStyleIdx="2" presStyleCnt="5"/>
      <dgm:spPr/>
    </dgm:pt>
    <dgm:pt modelId="{37DB4E23-B2C7-412D-AFBC-4938D9DBC155}" type="pres">
      <dgm:prSet presAssocID="{9446BB6E-5F73-43A3-A30C-BCBC573FC96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6ECE6-6A93-464A-B69D-24AD3D910941}" type="pres">
      <dgm:prSet presAssocID="{9446BB6E-5F73-43A3-A30C-BCBC573FC961}" presName="accent_4" presStyleCnt="0"/>
      <dgm:spPr/>
    </dgm:pt>
    <dgm:pt modelId="{4A09D729-014D-4452-88BB-3DFFAB3395DD}" type="pres">
      <dgm:prSet presAssocID="{9446BB6E-5F73-43A3-A30C-BCBC573FC961}" presName="accentRepeatNode" presStyleLbl="solidFgAcc1" presStyleIdx="3" presStyleCnt="5"/>
      <dgm:spPr/>
    </dgm:pt>
    <dgm:pt modelId="{061EC035-C7C2-4E3E-B1B9-0EA6BA4E3EE1}" type="pres">
      <dgm:prSet presAssocID="{8213791E-4911-4E7B-A43B-3C78BD1DEB2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85C07-2A53-4613-B5E3-D37A17C3D531}" type="pres">
      <dgm:prSet presAssocID="{8213791E-4911-4E7B-A43B-3C78BD1DEB2E}" presName="accent_5" presStyleCnt="0"/>
      <dgm:spPr/>
    </dgm:pt>
    <dgm:pt modelId="{CD36C0F6-2F60-469B-970C-E35CC9217CDC}" type="pres">
      <dgm:prSet presAssocID="{8213791E-4911-4E7B-A43B-3C78BD1DEB2E}" presName="accentRepeatNode" presStyleLbl="solidFgAcc1" presStyleIdx="4" presStyleCnt="5"/>
      <dgm:spPr/>
    </dgm:pt>
  </dgm:ptLst>
  <dgm:cxnLst>
    <dgm:cxn modelId="{30A8F59A-0965-46DD-8A86-9E355458B6BC}" type="presOf" srcId="{AD188CBD-1E99-4F91-A632-BA1A842E32EF}" destId="{4791C0A5-F3A5-4582-A00E-99B0045D3DFF}" srcOrd="0" destOrd="0" presId="urn:microsoft.com/office/officeart/2008/layout/VerticalCurvedList"/>
    <dgm:cxn modelId="{4E8D2B83-9A3C-4F65-8DDD-6E1C3460042C}" srcId="{C45DA483-A999-498D-997B-C4A3D2DF8ED6}" destId="{A8A761BA-A816-465B-B325-794C92645F51}" srcOrd="2" destOrd="0" parTransId="{BCE7524F-E712-4417-97A9-461BA8F50D15}" sibTransId="{A841BFF2-91B8-4EFB-8A14-789EE755CAC8}"/>
    <dgm:cxn modelId="{B146AB47-C322-4280-8382-16E0FADD27BA}" type="presOf" srcId="{A8A761BA-A816-465B-B325-794C92645F51}" destId="{28A594F9-A42F-4382-AB1E-135296361051}" srcOrd="0" destOrd="0" presId="urn:microsoft.com/office/officeart/2008/layout/VerticalCurvedList"/>
    <dgm:cxn modelId="{EEDACB5B-73CC-46B8-9B65-D3EA70F72AAD}" srcId="{C45DA483-A999-498D-997B-C4A3D2DF8ED6}" destId="{8213791E-4911-4E7B-A43B-3C78BD1DEB2E}" srcOrd="4" destOrd="0" parTransId="{3FFF7112-D30B-48FA-AEE6-8DEC5A16F244}" sibTransId="{7D1E85CC-F015-470E-A37F-19E9946F5820}"/>
    <dgm:cxn modelId="{48149A25-CDC2-42B1-A6D1-1EB19178B5CA}" srcId="{C45DA483-A999-498D-997B-C4A3D2DF8ED6}" destId="{DB157D29-E000-4E31-BA1E-9B3407C39951}" srcOrd="1" destOrd="0" parTransId="{95AB5AD2-5F62-4307-A873-6486FB29F040}" sibTransId="{22F7E2DE-ACE9-46F1-8E0D-4CDEC0E5C113}"/>
    <dgm:cxn modelId="{7C7BF7EB-75BE-443F-9B08-848BD926BC60}" type="presOf" srcId="{C45DA483-A999-498D-997B-C4A3D2DF8ED6}" destId="{1EABF48A-87C8-4F1B-B779-EFECC199C077}" srcOrd="0" destOrd="0" presId="urn:microsoft.com/office/officeart/2008/layout/VerticalCurvedList"/>
    <dgm:cxn modelId="{E312F797-C1D0-4C7B-BFF3-4764BE6D40EF}" type="presOf" srcId="{8213791E-4911-4E7B-A43B-3C78BD1DEB2E}" destId="{061EC035-C7C2-4E3E-B1B9-0EA6BA4E3EE1}" srcOrd="0" destOrd="0" presId="urn:microsoft.com/office/officeart/2008/layout/VerticalCurvedList"/>
    <dgm:cxn modelId="{EE96B9BB-B647-42A6-AB92-302CB9F8166C}" type="presOf" srcId="{DB157D29-E000-4E31-BA1E-9B3407C39951}" destId="{F6773C07-6FAC-4FE2-B40A-93870A87570B}" srcOrd="0" destOrd="0" presId="urn:microsoft.com/office/officeart/2008/layout/VerticalCurvedList"/>
    <dgm:cxn modelId="{DA0D04ED-8BB8-4A80-99F4-F8EA5AAC2364}" type="presOf" srcId="{9446BB6E-5F73-43A3-A30C-BCBC573FC961}" destId="{37DB4E23-B2C7-412D-AFBC-4938D9DBC155}" srcOrd="0" destOrd="0" presId="urn:microsoft.com/office/officeart/2008/layout/VerticalCurvedList"/>
    <dgm:cxn modelId="{DBD478F1-BD57-4427-AA71-7E58C5742312}" srcId="{C45DA483-A999-498D-997B-C4A3D2DF8ED6}" destId="{AD188CBD-1E99-4F91-A632-BA1A842E32EF}" srcOrd="0" destOrd="0" parTransId="{B4263200-83BB-4236-961F-8C298B881F56}" sibTransId="{F76AD924-BE32-4322-8E64-3EAD5E623BEB}"/>
    <dgm:cxn modelId="{AF63FECF-B22C-4298-88DF-58EAB3AF6CB4}" type="presOf" srcId="{F76AD924-BE32-4322-8E64-3EAD5E623BEB}" destId="{8B60741F-FABA-4271-AD80-E03FD01E98C4}" srcOrd="0" destOrd="0" presId="urn:microsoft.com/office/officeart/2008/layout/VerticalCurvedList"/>
    <dgm:cxn modelId="{42E8866B-88F0-465A-9042-1CD14FF4112E}" srcId="{C45DA483-A999-498D-997B-C4A3D2DF8ED6}" destId="{9446BB6E-5F73-43A3-A30C-BCBC573FC961}" srcOrd="3" destOrd="0" parTransId="{1058459D-681A-4BEE-9A7B-EBBED81D78C5}" sibTransId="{C40DD897-F98E-4319-B3B1-875F81663E8F}"/>
    <dgm:cxn modelId="{03376593-B4AF-4D26-9349-AF8D505F0574}" type="presParOf" srcId="{1EABF48A-87C8-4F1B-B779-EFECC199C077}" destId="{2564882E-000A-42DE-B6C0-12C12733B50B}" srcOrd="0" destOrd="0" presId="urn:microsoft.com/office/officeart/2008/layout/VerticalCurvedList"/>
    <dgm:cxn modelId="{1F83EC30-4F64-4629-B64B-7E22B6C98323}" type="presParOf" srcId="{2564882E-000A-42DE-B6C0-12C12733B50B}" destId="{BD657E64-F608-4A51-94B9-4F3CEF9E4F51}" srcOrd="0" destOrd="0" presId="urn:microsoft.com/office/officeart/2008/layout/VerticalCurvedList"/>
    <dgm:cxn modelId="{37BE3222-9563-457C-B284-EAB3E25EEDFE}" type="presParOf" srcId="{BD657E64-F608-4A51-94B9-4F3CEF9E4F51}" destId="{EA067181-A9C3-4DE2-8797-4421B3099C9F}" srcOrd="0" destOrd="0" presId="urn:microsoft.com/office/officeart/2008/layout/VerticalCurvedList"/>
    <dgm:cxn modelId="{CEE5D775-FD8E-48F2-A0C9-4414CC5EF7AF}" type="presParOf" srcId="{BD657E64-F608-4A51-94B9-4F3CEF9E4F51}" destId="{8B60741F-FABA-4271-AD80-E03FD01E98C4}" srcOrd="1" destOrd="0" presId="urn:microsoft.com/office/officeart/2008/layout/VerticalCurvedList"/>
    <dgm:cxn modelId="{410E6341-D54A-45EB-B02D-1B1ED6AC280B}" type="presParOf" srcId="{BD657E64-F608-4A51-94B9-4F3CEF9E4F51}" destId="{89BFDB0B-83D1-4981-8379-4F2168D95412}" srcOrd="2" destOrd="0" presId="urn:microsoft.com/office/officeart/2008/layout/VerticalCurvedList"/>
    <dgm:cxn modelId="{B4813685-CB0E-41E5-902C-C59FF6C66207}" type="presParOf" srcId="{BD657E64-F608-4A51-94B9-4F3CEF9E4F51}" destId="{B70121B6-1CD2-4735-AD2B-A8367EB78B47}" srcOrd="3" destOrd="0" presId="urn:microsoft.com/office/officeart/2008/layout/VerticalCurvedList"/>
    <dgm:cxn modelId="{408A3D0E-34D9-4F12-B5BD-AA7DF3BB913A}" type="presParOf" srcId="{2564882E-000A-42DE-B6C0-12C12733B50B}" destId="{4791C0A5-F3A5-4582-A00E-99B0045D3DFF}" srcOrd="1" destOrd="0" presId="urn:microsoft.com/office/officeart/2008/layout/VerticalCurvedList"/>
    <dgm:cxn modelId="{D684240D-01D2-44E2-8064-A2EE400CE2AF}" type="presParOf" srcId="{2564882E-000A-42DE-B6C0-12C12733B50B}" destId="{9F4C5612-EBB8-49EF-926A-0E92F0B93110}" srcOrd="2" destOrd="0" presId="urn:microsoft.com/office/officeart/2008/layout/VerticalCurvedList"/>
    <dgm:cxn modelId="{5BABAF08-19D4-43D9-9902-2EB16F3F9D06}" type="presParOf" srcId="{9F4C5612-EBB8-49EF-926A-0E92F0B93110}" destId="{F5BF2925-C026-4372-8B54-1109513913E5}" srcOrd="0" destOrd="0" presId="urn:microsoft.com/office/officeart/2008/layout/VerticalCurvedList"/>
    <dgm:cxn modelId="{7FC6DD68-CC46-4112-B6ED-052377ED9D09}" type="presParOf" srcId="{2564882E-000A-42DE-B6C0-12C12733B50B}" destId="{F6773C07-6FAC-4FE2-B40A-93870A87570B}" srcOrd="3" destOrd="0" presId="urn:microsoft.com/office/officeart/2008/layout/VerticalCurvedList"/>
    <dgm:cxn modelId="{07D306A2-1375-4A18-B76B-D242E6931739}" type="presParOf" srcId="{2564882E-000A-42DE-B6C0-12C12733B50B}" destId="{EC2E3046-B7D2-42B8-A2C8-556004650AE0}" srcOrd="4" destOrd="0" presId="urn:microsoft.com/office/officeart/2008/layout/VerticalCurvedList"/>
    <dgm:cxn modelId="{11219D7B-A16A-4341-BA58-E9CBEEDE80CB}" type="presParOf" srcId="{EC2E3046-B7D2-42B8-A2C8-556004650AE0}" destId="{C47EE511-73AC-4537-AB07-9510D8374B8F}" srcOrd="0" destOrd="0" presId="urn:microsoft.com/office/officeart/2008/layout/VerticalCurvedList"/>
    <dgm:cxn modelId="{805B6B2B-C804-499A-B352-00B30FBDB4B1}" type="presParOf" srcId="{2564882E-000A-42DE-B6C0-12C12733B50B}" destId="{28A594F9-A42F-4382-AB1E-135296361051}" srcOrd="5" destOrd="0" presId="urn:microsoft.com/office/officeart/2008/layout/VerticalCurvedList"/>
    <dgm:cxn modelId="{059D4C9A-D581-4E82-BFA2-6E58E75DDE99}" type="presParOf" srcId="{2564882E-000A-42DE-B6C0-12C12733B50B}" destId="{2F996D9A-29E1-4CEA-AAD2-4BA8386BAA16}" srcOrd="6" destOrd="0" presId="urn:microsoft.com/office/officeart/2008/layout/VerticalCurvedList"/>
    <dgm:cxn modelId="{EF15801A-7ABD-4B79-AC45-85BD947F4FD8}" type="presParOf" srcId="{2F996D9A-29E1-4CEA-AAD2-4BA8386BAA16}" destId="{792CF533-D164-4C60-BE1B-97B87E0F97AB}" srcOrd="0" destOrd="0" presId="urn:microsoft.com/office/officeart/2008/layout/VerticalCurvedList"/>
    <dgm:cxn modelId="{087AB793-ECF5-4781-B2DA-89BD33D25777}" type="presParOf" srcId="{2564882E-000A-42DE-B6C0-12C12733B50B}" destId="{37DB4E23-B2C7-412D-AFBC-4938D9DBC155}" srcOrd="7" destOrd="0" presId="urn:microsoft.com/office/officeart/2008/layout/VerticalCurvedList"/>
    <dgm:cxn modelId="{27D4FA0F-515F-4344-8D9D-01F95C93D9CC}" type="presParOf" srcId="{2564882E-000A-42DE-B6C0-12C12733B50B}" destId="{E596ECE6-6A93-464A-B69D-24AD3D910941}" srcOrd="8" destOrd="0" presId="urn:microsoft.com/office/officeart/2008/layout/VerticalCurvedList"/>
    <dgm:cxn modelId="{1BF3A69A-B812-4664-AC05-3CE3F9C86D7B}" type="presParOf" srcId="{E596ECE6-6A93-464A-B69D-24AD3D910941}" destId="{4A09D729-014D-4452-88BB-3DFFAB3395DD}" srcOrd="0" destOrd="0" presId="urn:microsoft.com/office/officeart/2008/layout/VerticalCurvedList"/>
    <dgm:cxn modelId="{4F7DB7A4-77EE-4B05-97EB-84DDFA762361}" type="presParOf" srcId="{2564882E-000A-42DE-B6C0-12C12733B50B}" destId="{061EC035-C7C2-4E3E-B1B9-0EA6BA4E3EE1}" srcOrd="9" destOrd="0" presId="urn:microsoft.com/office/officeart/2008/layout/VerticalCurvedList"/>
    <dgm:cxn modelId="{D54D5671-E12A-4EA3-AA99-CFA50E82426E}" type="presParOf" srcId="{2564882E-000A-42DE-B6C0-12C12733B50B}" destId="{A7785C07-2A53-4613-B5E3-D37A17C3D531}" srcOrd="10" destOrd="0" presId="urn:microsoft.com/office/officeart/2008/layout/VerticalCurvedList"/>
    <dgm:cxn modelId="{C2802182-2980-40FE-8BD5-303B7DA75270}" type="presParOf" srcId="{A7785C07-2A53-4613-B5E3-D37A17C3D531}" destId="{CD36C0F6-2F60-469B-970C-E35CC9217C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6F49F7-37DC-431A-88F1-5C9B7E3B54B6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CD075704-3AE4-4E3C-94D6-4210E206BC52}">
      <dgm:prSet phldrT="[Текст]"/>
      <dgm:spPr/>
      <dgm:t>
        <a:bodyPr/>
        <a:lstStyle/>
        <a:p>
          <a:r>
            <a:rPr lang="ru-RU" dirty="0"/>
            <a:t>С какой целью?</a:t>
          </a:r>
        </a:p>
      </dgm:t>
    </dgm:pt>
    <dgm:pt modelId="{14B9C2E3-6165-47F6-8FD9-CE54BDD0EF60}" type="parTrans" cxnId="{B9AE8E11-B3A3-41ED-A7D0-AC70A4A4BC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F25AD2-BF5E-4163-9182-B41C78B30203}" type="sibTrans" cxnId="{B9AE8E11-B3A3-41ED-A7D0-AC70A4A4BC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D246D2-2D71-482C-A50C-CD309B5E4698}">
      <dgm:prSet phldrT="[Текст]"/>
      <dgm:spPr/>
      <dgm:t>
        <a:bodyPr/>
        <a:lstStyle/>
        <a:p>
          <a:r>
            <a:rPr lang="ru-RU"/>
            <a:t>В каком классе?</a:t>
          </a:r>
          <a:endParaRPr lang="ru-RU" dirty="0"/>
        </a:p>
      </dgm:t>
    </dgm:pt>
    <dgm:pt modelId="{33B38639-6EFB-4E97-A0F0-2A496C612096}" type="parTrans" cxnId="{5420EF5E-9D6E-496E-811C-3C73076AFF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E409C8-F038-44E4-8872-24DBDF28DDFE}" type="sibTrans" cxnId="{5420EF5E-9D6E-496E-811C-3C73076AFF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6F6179-31DA-4BAC-BBDD-64C99E5FEA67}">
      <dgm:prSet phldrT="[Текст]"/>
      <dgm:spPr/>
      <dgm:t>
        <a:bodyPr/>
        <a:lstStyle/>
        <a:p>
          <a:r>
            <a:rPr lang="ru-RU"/>
            <a:t>В каком разделе программы?</a:t>
          </a:r>
          <a:endParaRPr lang="ru-RU" dirty="0"/>
        </a:p>
      </dgm:t>
    </dgm:pt>
    <dgm:pt modelId="{5C5B412F-29BB-4D39-B5B4-CB2F9F1EA875}" type="parTrans" cxnId="{9DCCAFF7-ADA0-440A-B604-920C9FA688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3A5845-7E0F-4C77-A03D-6826AD5998A6}" type="sibTrans" cxnId="{9DCCAFF7-ADA0-440A-B604-920C9FA688F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58D11E-4418-4341-BD83-A77CD3238CD7}" type="pres">
      <dgm:prSet presAssocID="{836F49F7-37DC-431A-88F1-5C9B7E3B54B6}" presName="linearFlow" presStyleCnt="0">
        <dgm:presLayoutVars>
          <dgm:resizeHandles val="exact"/>
        </dgm:presLayoutVars>
      </dgm:prSet>
      <dgm:spPr/>
    </dgm:pt>
    <dgm:pt modelId="{F2F27C25-FD09-439F-90C7-317F3936696F}" type="pres">
      <dgm:prSet presAssocID="{CD075704-3AE4-4E3C-94D6-4210E206BC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3053-3436-4BF2-8ED8-02E762E3C42F}" type="pres">
      <dgm:prSet presAssocID="{DAF25AD2-BF5E-4163-9182-B41C78B3020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BBBEDFC-8724-4906-85EF-A9744EC9E9FC}" type="pres">
      <dgm:prSet presAssocID="{DAF25AD2-BF5E-4163-9182-B41C78B3020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9E774578-BE34-403B-BDCB-30EA66F087D3}" type="pres">
      <dgm:prSet presAssocID="{8FD246D2-2D71-482C-A50C-CD309B5E46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E24EA-A502-4312-8437-9F55D19A12E0}" type="pres">
      <dgm:prSet presAssocID="{A1E409C8-F038-44E4-8872-24DBDF28DDF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60003D9-33F7-45B4-ABED-6EDA2D76F246}" type="pres">
      <dgm:prSet presAssocID="{A1E409C8-F038-44E4-8872-24DBDF28DDF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13BEF51-7ABC-4355-BFE7-0EEABCF99A26}" type="pres">
      <dgm:prSet presAssocID="{E16F6179-31DA-4BAC-BBDD-64C99E5FEA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0841AF-B799-4D58-A948-1EEAF752BFD8}" type="presOf" srcId="{836F49F7-37DC-431A-88F1-5C9B7E3B54B6}" destId="{6B58D11E-4418-4341-BD83-A77CD3238CD7}" srcOrd="0" destOrd="0" presId="urn:microsoft.com/office/officeart/2005/8/layout/process2"/>
    <dgm:cxn modelId="{A01B3570-6C7D-43D1-8E33-B7401ED8E7BB}" type="presOf" srcId="{A1E409C8-F038-44E4-8872-24DBDF28DDFE}" destId="{A94E24EA-A502-4312-8437-9F55D19A12E0}" srcOrd="0" destOrd="0" presId="urn:microsoft.com/office/officeart/2005/8/layout/process2"/>
    <dgm:cxn modelId="{C5224440-7539-42B6-82C4-CDF87D417B99}" type="presOf" srcId="{E16F6179-31DA-4BAC-BBDD-64C99E5FEA67}" destId="{913BEF51-7ABC-4355-BFE7-0EEABCF99A26}" srcOrd="0" destOrd="0" presId="urn:microsoft.com/office/officeart/2005/8/layout/process2"/>
    <dgm:cxn modelId="{C5791A08-40ED-4A80-A934-FE80A08DB802}" type="presOf" srcId="{CD075704-3AE4-4E3C-94D6-4210E206BC52}" destId="{F2F27C25-FD09-439F-90C7-317F3936696F}" srcOrd="0" destOrd="0" presId="urn:microsoft.com/office/officeart/2005/8/layout/process2"/>
    <dgm:cxn modelId="{5420EF5E-9D6E-496E-811C-3C73076AFF28}" srcId="{836F49F7-37DC-431A-88F1-5C9B7E3B54B6}" destId="{8FD246D2-2D71-482C-A50C-CD309B5E4698}" srcOrd="1" destOrd="0" parTransId="{33B38639-6EFB-4E97-A0F0-2A496C612096}" sibTransId="{A1E409C8-F038-44E4-8872-24DBDF28DDFE}"/>
    <dgm:cxn modelId="{1D9785A0-F0B6-43C3-BD04-F47D5089D538}" type="presOf" srcId="{8FD246D2-2D71-482C-A50C-CD309B5E4698}" destId="{9E774578-BE34-403B-BDCB-30EA66F087D3}" srcOrd="0" destOrd="0" presId="urn:microsoft.com/office/officeart/2005/8/layout/process2"/>
    <dgm:cxn modelId="{B9AE8E11-B3A3-41ED-A7D0-AC70A4A4BC1B}" srcId="{836F49F7-37DC-431A-88F1-5C9B7E3B54B6}" destId="{CD075704-3AE4-4E3C-94D6-4210E206BC52}" srcOrd="0" destOrd="0" parTransId="{14B9C2E3-6165-47F6-8FD9-CE54BDD0EF60}" sibTransId="{DAF25AD2-BF5E-4163-9182-B41C78B30203}"/>
    <dgm:cxn modelId="{E8AF73B4-CA1E-4453-AC42-2E3F51E0286A}" type="presOf" srcId="{DAF25AD2-BF5E-4163-9182-B41C78B30203}" destId="{7BBBEDFC-8724-4906-85EF-A9744EC9E9FC}" srcOrd="1" destOrd="0" presId="urn:microsoft.com/office/officeart/2005/8/layout/process2"/>
    <dgm:cxn modelId="{543C7DBE-2F7B-421B-9E6A-DE7E406C8D6C}" type="presOf" srcId="{DAF25AD2-BF5E-4163-9182-B41C78B30203}" destId="{8FD43053-3436-4BF2-8ED8-02E762E3C42F}" srcOrd="0" destOrd="0" presId="urn:microsoft.com/office/officeart/2005/8/layout/process2"/>
    <dgm:cxn modelId="{9DCCAFF7-ADA0-440A-B604-920C9FA688F8}" srcId="{836F49F7-37DC-431A-88F1-5C9B7E3B54B6}" destId="{E16F6179-31DA-4BAC-BBDD-64C99E5FEA67}" srcOrd="2" destOrd="0" parTransId="{5C5B412F-29BB-4D39-B5B4-CB2F9F1EA875}" sibTransId="{EA3A5845-7E0F-4C77-A03D-6826AD5998A6}"/>
    <dgm:cxn modelId="{54E1F83F-8363-4FF5-A424-C6023EE2036E}" type="presOf" srcId="{A1E409C8-F038-44E4-8872-24DBDF28DDFE}" destId="{F60003D9-33F7-45B4-ABED-6EDA2D76F246}" srcOrd="1" destOrd="0" presId="urn:microsoft.com/office/officeart/2005/8/layout/process2"/>
    <dgm:cxn modelId="{8F3DD7AA-EE62-4D66-BA53-0A2008E9B8F8}" type="presParOf" srcId="{6B58D11E-4418-4341-BD83-A77CD3238CD7}" destId="{F2F27C25-FD09-439F-90C7-317F3936696F}" srcOrd="0" destOrd="0" presId="urn:microsoft.com/office/officeart/2005/8/layout/process2"/>
    <dgm:cxn modelId="{656A3A39-26D6-4803-93C0-463868F6AC9F}" type="presParOf" srcId="{6B58D11E-4418-4341-BD83-A77CD3238CD7}" destId="{8FD43053-3436-4BF2-8ED8-02E762E3C42F}" srcOrd="1" destOrd="0" presId="urn:microsoft.com/office/officeart/2005/8/layout/process2"/>
    <dgm:cxn modelId="{E1759DC0-A13E-48F8-ACAE-6580BCA3BA28}" type="presParOf" srcId="{8FD43053-3436-4BF2-8ED8-02E762E3C42F}" destId="{7BBBEDFC-8724-4906-85EF-A9744EC9E9FC}" srcOrd="0" destOrd="0" presId="urn:microsoft.com/office/officeart/2005/8/layout/process2"/>
    <dgm:cxn modelId="{2E5F63DE-6C0E-493E-B370-E41A9EE471F1}" type="presParOf" srcId="{6B58D11E-4418-4341-BD83-A77CD3238CD7}" destId="{9E774578-BE34-403B-BDCB-30EA66F087D3}" srcOrd="2" destOrd="0" presId="urn:microsoft.com/office/officeart/2005/8/layout/process2"/>
    <dgm:cxn modelId="{0A31D728-6920-4A85-9181-2E7FE814C51C}" type="presParOf" srcId="{6B58D11E-4418-4341-BD83-A77CD3238CD7}" destId="{A94E24EA-A502-4312-8437-9F55D19A12E0}" srcOrd="3" destOrd="0" presId="urn:microsoft.com/office/officeart/2005/8/layout/process2"/>
    <dgm:cxn modelId="{4F6884C1-CB88-4BDD-A56E-6371C9291968}" type="presParOf" srcId="{A94E24EA-A502-4312-8437-9F55D19A12E0}" destId="{F60003D9-33F7-45B4-ABED-6EDA2D76F246}" srcOrd="0" destOrd="0" presId="urn:microsoft.com/office/officeart/2005/8/layout/process2"/>
    <dgm:cxn modelId="{463B6601-BE58-4D85-975E-6843AAFE21E0}" type="presParOf" srcId="{6B58D11E-4418-4341-BD83-A77CD3238CD7}" destId="{913BEF51-7ABC-4355-BFE7-0EEABCF99A2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56749E-F73F-441B-A700-A4BC0DFE0BF9}" type="doc">
      <dgm:prSet loTypeId="urn:microsoft.com/office/officeart/2005/8/layout/process1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B207B134-2849-4B37-8C8B-97E6DE7BB921}">
      <dgm:prSet phldrT="[Текст]" custT="1"/>
      <dgm:spPr/>
      <dgm:t>
        <a:bodyPr/>
        <a:lstStyle/>
        <a:p>
          <a:r>
            <a:rPr lang="ru-RU" sz="1800" b="1">
              <a:latin typeface="+mn-lt"/>
              <a:cs typeface="Times New Roman" pitchFamily="18" charset="0"/>
            </a:rPr>
            <a:t>1.Выпишите цели обучения 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A771F9F4-A90A-490F-8E25-5ECE3496A421}" type="parTrans" cxnId="{1C65ADB0-8A90-4174-8DB4-EFC09890EA3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0302BCEB-58E2-4F0E-B6E7-14555AAE077A}" type="sibTrans" cxnId="{1C65ADB0-8A90-4174-8DB4-EFC09890EA32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FC8C352-6A60-4FF6-9392-D16EB7CE16D1}">
      <dgm:prSet phldrT="[Текст]" custT="1"/>
      <dgm:spPr/>
      <dgm:t>
        <a:bodyPr/>
        <a:lstStyle/>
        <a:p>
          <a:r>
            <a:rPr lang="ru-RU" sz="1800" b="1">
              <a:latin typeface="+mn-lt"/>
              <a:cs typeface="Times New Roman" pitchFamily="18" charset="0"/>
            </a:rPr>
            <a:t>2.Придумайте правдивую историю, опираясь на цели</a:t>
          </a:r>
        </a:p>
      </dgm:t>
    </dgm:pt>
    <dgm:pt modelId="{EBF68757-DCA0-4619-8C1C-346632E138C4}" type="parTrans" cxnId="{4BA08FE0-51A3-4C98-99C4-74D3FF774EE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3F4E4CC-876E-4E20-AC6F-950D39FA08FA}" type="sibTrans" cxnId="{4BA08FE0-51A3-4C98-99C4-74D3FF774EEC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801CDF4-CCC9-4673-98F9-DC294A2A8A5B}">
      <dgm:prSet phldrT="[Текст]" custT="1"/>
      <dgm:spPr/>
      <dgm:t>
        <a:bodyPr/>
        <a:lstStyle/>
        <a:p>
          <a:r>
            <a:rPr lang="ru-RU" sz="1800" b="1">
              <a:latin typeface="+mn-lt"/>
              <a:cs typeface="Times New Roman" pitchFamily="18" charset="0"/>
            </a:rPr>
            <a:t>3.Найдите для этой истории реальные даты, цифры, героев и место действия</a:t>
          </a:r>
        </a:p>
      </dgm:t>
    </dgm:pt>
    <dgm:pt modelId="{87389811-B9BB-4463-A244-75D062CACE60}" type="parTrans" cxnId="{DB5B047C-4E4D-48EE-B927-A14366FCCAF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6A14AF6-9017-47B4-BC4C-2065BEF851D3}" type="sibTrans" cxnId="{DB5B047C-4E4D-48EE-B927-A14366FCCAF1}">
      <dgm:prSet custT="1"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F57254F-7A07-4702-B0D4-F3995317EE21}">
      <dgm:prSet phldrT="[Текст]" custT="1"/>
      <dgm:spPr/>
      <dgm:t>
        <a:bodyPr/>
        <a:lstStyle/>
        <a:p>
          <a:r>
            <a:rPr lang="ru-RU" sz="1800" b="1">
              <a:latin typeface="+mn-lt"/>
              <a:cs typeface="Times New Roman" pitchFamily="18" charset="0"/>
            </a:rPr>
            <a:t>4.Проверьте, предполагает ли содержание проблемы достижение целей обучения</a:t>
          </a:r>
        </a:p>
      </dgm:t>
    </dgm:pt>
    <dgm:pt modelId="{55A565AD-2E06-4E92-AC9B-FDD969E18F95}" type="parTrans" cxnId="{2563D991-EB56-4DDA-AC79-D5917FBB97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6A22821-D7F0-44D7-843D-8C8877867BB9}" type="sibTrans" cxnId="{2563D991-EB56-4DDA-AC79-D5917FBB975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BD40FE5-A1DC-44B3-8202-25A010BE590C}" type="pres">
      <dgm:prSet presAssocID="{4C56749E-F73F-441B-A700-A4BC0DFE0B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CC19F-F9D4-4611-BECB-8C22FDA3D9D9}" type="pres">
      <dgm:prSet presAssocID="{B207B134-2849-4B37-8C8B-97E6DE7BB9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C02EB-9F71-4922-BF96-446E3F166386}" type="pres">
      <dgm:prSet presAssocID="{0302BCEB-58E2-4F0E-B6E7-14555AAE077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376EDAC-EED3-4D30-873E-E9153C60E520}" type="pres">
      <dgm:prSet presAssocID="{0302BCEB-58E2-4F0E-B6E7-14555AAE077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160AA93-6828-4D1E-91EE-BFA95EA23F10}" type="pres">
      <dgm:prSet presAssocID="{5FC8C352-6A60-4FF6-9392-D16EB7CE16D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CBC0F-3A3E-41D5-AF10-D218F4FDA7E5}" type="pres">
      <dgm:prSet presAssocID="{A3F4E4CC-876E-4E20-AC6F-950D39FA08F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2BEC4B5-31A5-43EA-878D-FCFF4A680760}" type="pres">
      <dgm:prSet presAssocID="{A3F4E4CC-876E-4E20-AC6F-950D39FA08F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3326292-F853-4DB9-9513-284979836468}" type="pres">
      <dgm:prSet presAssocID="{8801CDF4-CCC9-4673-98F9-DC294A2A8A5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9A04A-CD97-40B2-A8D0-B24B45B31F3E}" type="pres">
      <dgm:prSet presAssocID="{26A14AF6-9017-47B4-BC4C-2065BEF851D3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EE21A75-E667-4F7B-A79F-1617AA03173E}" type="pres">
      <dgm:prSet presAssocID="{26A14AF6-9017-47B4-BC4C-2065BEF851D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3C3C95BF-6D1C-46EE-85BC-87E94532AB4A}" type="pres">
      <dgm:prSet presAssocID="{CF57254F-7A07-4702-B0D4-F3995317EE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840950-CC67-411F-A6E6-5812B3E1B0BD}" type="presOf" srcId="{26A14AF6-9017-47B4-BC4C-2065BEF851D3}" destId="{8EE21A75-E667-4F7B-A79F-1617AA03173E}" srcOrd="1" destOrd="0" presId="urn:microsoft.com/office/officeart/2005/8/layout/process1"/>
    <dgm:cxn modelId="{0A5AB497-ED02-4216-A56A-D0AF81EAD695}" type="presOf" srcId="{4C56749E-F73F-441B-A700-A4BC0DFE0BF9}" destId="{BBD40FE5-A1DC-44B3-8202-25A010BE590C}" srcOrd="0" destOrd="0" presId="urn:microsoft.com/office/officeart/2005/8/layout/process1"/>
    <dgm:cxn modelId="{B6B48217-D0A4-4418-9695-C03193929E18}" type="presOf" srcId="{CF57254F-7A07-4702-B0D4-F3995317EE21}" destId="{3C3C95BF-6D1C-46EE-85BC-87E94532AB4A}" srcOrd="0" destOrd="0" presId="urn:microsoft.com/office/officeart/2005/8/layout/process1"/>
    <dgm:cxn modelId="{9C9DD486-A373-4CA7-8D83-A63F7255E7CA}" type="presOf" srcId="{B207B134-2849-4B37-8C8B-97E6DE7BB921}" destId="{307CC19F-F9D4-4611-BECB-8C22FDA3D9D9}" srcOrd="0" destOrd="0" presId="urn:microsoft.com/office/officeart/2005/8/layout/process1"/>
    <dgm:cxn modelId="{4BA08FE0-51A3-4C98-99C4-74D3FF774EEC}" srcId="{4C56749E-F73F-441B-A700-A4BC0DFE0BF9}" destId="{5FC8C352-6A60-4FF6-9392-D16EB7CE16D1}" srcOrd="1" destOrd="0" parTransId="{EBF68757-DCA0-4619-8C1C-346632E138C4}" sibTransId="{A3F4E4CC-876E-4E20-AC6F-950D39FA08FA}"/>
    <dgm:cxn modelId="{665CA192-E4C0-4AF5-834D-83598A01FF3D}" type="presOf" srcId="{5FC8C352-6A60-4FF6-9392-D16EB7CE16D1}" destId="{C160AA93-6828-4D1E-91EE-BFA95EA23F10}" srcOrd="0" destOrd="0" presId="urn:microsoft.com/office/officeart/2005/8/layout/process1"/>
    <dgm:cxn modelId="{B9695A7B-B9BA-4BF4-A4BB-C6B2D4F3E74F}" type="presOf" srcId="{0302BCEB-58E2-4F0E-B6E7-14555AAE077A}" destId="{8376EDAC-EED3-4D30-873E-E9153C60E520}" srcOrd="1" destOrd="0" presId="urn:microsoft.com/office/officeart/2005/8/layout/process1"/>
    <dgm:cxn modelId="{C99C8026-CF2D-4BE7-9CCD-062F59E62727}" type="presOf" srcId="{0302BCEB-58E2-4F0E-B6E7-14555AAE077A}" destId="{7D2C02EB-9F71-4922-BF96-446E3F166386}" srcOrd="0" destOrd="0" presId="urn:microsoft.com/office/officeart/2005/8/layout/process1"/>
    <dgm:cxn modelId="{A125B82F-3A2F-4936-9E0E-D3D872853C32}" type="presOf" srcId="{A3F4E4CC-876E-4E20-AC6F-950D39FA08FA}" destId="{B1BCBC0F-3A3E-41D5-AF10-D218F4FDA7E5}" srcOrd="0" destOrd="0" presId="urn:microsoft.com/office/officeart/2005/8/layout/process1"/>
    <dgm:cxn modelId="{5D416768-BB0F-49EF-952A-D2CE136BD279}" type="presOf" srcId="{A3F4E4CC-876E-4E20-AC6F-950D39FA08FA}" destId="{F2BEC4B5-31A5-43EA-878D-FCFF4A680760}" srcOrd="1" destOrd="0" presId="urn:microsoft.com/office/officeart/2005/8/layout/process1"/>
    <dgm:cxn modelId="{DB5B047C-4E4D-48EE-B927-A14366FCCAF1}" srcId="{4C56749E-F73F-441B-A700-A4BC0DFE0BF9}" destId="{8801CDF4-CCC9-4673-98F9-DC294A2A8A5B}" srcOrd="2" destOrd="0" parTransId="{87389811-B9BB-4463-A244-75D062CACE60}" sibTransId="{26A14AF6-9017-47B4-BC4C-2065BEF851D3}"/>
    <dgm:cxn modelId="{1C65ADB0-8A90-4174-8DB4-EFC09890EA32}" srcId="{4C56749E-F73F-441B-A700-A4BC0DFE0BF9}" destId="{B207B134-2849-4B37-8C8B-97E6DE7BB921}" srcOrd="0" destOrd="0" parTransId="{A771F9F4-A90A-490F-8E25-5ECE3496A421}" sibTransId="{0302BCEB-58E2-4F0E-B6E7-14555AAE077A}"/>
    <dgm:cxn modelId="{CCF16821-3958-4E01-9C17-9F39C3EFCD7E}" type="presOf" srcId="{8801CDF4-CCC9-4673-98F9-DC294A2A8A5B}" destId="{73326292-F853-4DB9-9513-284979836468}" srcOrd="0" destOrd="0" presId="urn:microsoft.com/office/officeart/2005/8/layout/process1"/>
    <dgm:cxn modelId="{2563D991-EB56-4DDA-AC79-D5917FBB9757}" srcId="{4C56749E-F73F-441B-A700-A4BC0DFE0BF9}" destId="{CF57254F-7A07-4702-B0D4-F3995317EE21}" srcOrd="3" destOrd="0" parTransId="{55A565AD-2E06-4E92-AC9B-FDD969E18F95}" sibTransId="{F6A22821-D7F0-44D7-843D-8C8877867BB9}"/>
    <dgm:cxn modelId="{49667EF9-2DA9-47E8-9A19-7EFE65D96F43}" type="presOf" srcId="{26A14AF6-9017-47B4-BC4C-2065BEF851D3}" destId="{D079A04A-CD97-40B2-A8D0-B24B45B31F3E}" srcOrd="0" destOrd="0" presId="urn:microsoft.com/office/officeart/2005/8/layout/process1"/>
    <dgm:cxn modelId="{900AD46C-0B5B-4D9B-A7E2-35CF5393CD26}" type="presParOf" srcId="{BBD40FE5-A1DC-44B3-8202-25A010BE590C}" destId="{307CC19F-F9D4-4611-BECB-8C22FDA3D9D9}" srcOrd="0" destOrd="0" presId="urn:microsoft.com/office/officeart/2005/8/layout/process1"/>
    <dgm:cxn modelId="{63BC8C35-1884-4819-910D-F847F7458994}" type="presParOf" srcId="{BBD40FE5-A1DC-44B3-8202-25A010BE590C}" destId="{7D2C02EB-9F71-4922-BF96-446E3F166386}" srcOrd="1" destOrd="0" presId="urn:microsoft.com/office/officeart/2005/8/layout/process1"/>
    <dgm:cxn modelId="{5A7A8664-A4F1-4B62-9A75-560D1E426E81}" type="presParOf" srcId="{7D2C02EB-9F71-4922-BF96-446E3F166386}" destId="{8376EDAC-EED3-4D30-873E-E9153C60E520}" srcOrd="0" destOrd="0" presId="urn:microsoft.com/office/officeart/2005/8/layout/process1"/>
    <dgm:cxn modelId="{B4BD8228-61FF-4159-9655-0E2C318A728D}" type="presParOf" srcId="{BBD40FE5-A1DC-44B3-8202-25A010BE590C}" destId="{C160AA93-6828-4D1E-91EE-BFA95EA23F10}" srcOrd="2" destOrd="0" presId="urn:microsoft.com/office/officeart/2005/8/layout/process1"/>
    <dgm:cxn modelId="{4C0AEB87-282B-4C14-86ED-9C9A8376FC02}" type="presParOf" srcId="{BBD40FE5-A1DC-44B3-8202-25A010BE590C}" destId="{B1BCBC0F-3A3E-41D5-AF10-D218F4FDA7E5}" srcOrd="3" destOrd="0" presId="urn:microsoft.com/office/officeart/2005/8/layout/process1"/>
    <dgm:cxn modelId="{03A5C2AF-EBEF-4624-B4A2-3C699063156E}" type="presParOf" srcId="{B1BCBC0F-3A3E-41D5-AF10-D218F4FDA7E5}" destId="{F2BEC4B5-31A5-43EA-878D-FCFF4A680760}" srcOrd="0" destOrd="0" presId="urn:microsoft.com/office/officeart/2005/8/layout/process1"/>
    <dgm:cxn modelId="{A3AFB391-F192-4FEA-8E8E-784DB023D761}" type="presParOf" srcId="{BBD40FE5-A1DC-44B3-8202-25A010BE590C}" destId="{73326292-F853-4DB9-9513-284979836468}" srcOrd="4" destOrd="0" presId="urn:microsoft.com/office/officeart/2005/8/layout/process1"/>
    <dgm:cxn modelId="{2C54C311-C924-43F4-B029-2011E2AD419C}" type="presParOf" srcId="{BBD40FE5-A1DC-44B3-8202-25A010BE590C}" destId="{D079A04A-CD97-40B2-A8D0-B24B45B31F3E}" srcOrd="5" destOrd="0" presId="urn:microsoft.com/office/officeart/2005/8/layout/process1"/>
    <dgm:cxn modelId="{A628DF7F-315E-462B-B0E6-71F89771A45A}" type="presParOf" srcId="{D079A04A-CD97-40B2-A8D0-B24B45B31F3E}" destId="{8EE21A75-E667-4F7B-A79F-1617AA03173E}" srcOrd="0" destOrd="0" presId="urn:microsoft.com/office/officeart/2005/8/layout/process1"/>
    <dgm:cxn modelId="{E484B086-805C-430E-BA35-E429F832BA25}" type="presParOf" srcId="{BBD40FE5-A1DC-44B3-8202-25A010BE590C}" destId="{3C3C95BF-6D1C-46EE-85BC-87E94532AB4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043A93-5492-4727-AEAF-2ED3B6728420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C7FB14-37FD-4813-B610-FEFFE255CFF1}">
      <dgm:prSet phldrT="[Текст]"/>
      <dgm:spPr/>
      <dgm:t>
        <a:bodyPr/>
        <a:lstStyle/>
        <a:p>
          <a:r>
            <a:rPr lang="ru-RU" dirty="0"/>
            <a:t>Модуль</a:t>
          </a:r>
        </a:p>
      </dgm:t>
    </dgm:pt>
    <dgm:pt modelId="{E7B73DF4-5230-4955-AB4B-02DE94A67775}" type="parTrans" cxnId="{B00D714F-C940-4335-B200-5002D3080024}">
      <dgm:prSet/>
      <dgm:spPr/>
      <dgm:t>
        <a:bodyPr/>
        <a:lstStyle/>
        <a:p>
          <a:endParaRPr lang="ru-RU"/>
        </a:p>
      </dgm:t>
    </dgm:pt>
    <dgm:pt modelId="{BA212BD7-3690-4509-A9AE-D64AC0EB83ED}" type="sibTrans" cxnId="{B00D714F-C940-4335-B200-5002D3080024}">
      <dgm:prSet/>
      <dgm:spPr/>
      <dgm:t>
        <a:bodyPr/>
        <a:lstStyle/>
        <a:p>
          <a:endParaRPr lang="ru-RU"/>
        </a:p>
      </dgm:t>
    </dgm:pt>
    <dgm:pt modelId="{61FCDE29-54EE-4B24-B5D1-4845C1E993B5}">
      <dgm:prSet phldrT="[Текст]"/>
      <dgm:spPr/>
      <dgm:t>
        <a:bodyPr/>
        <a:lstStyle/>
        <a:p>
          <a:r>
            <a:rPr lang="ru-RU" dirty="0"/>
            <a:t>Эпизод 1</a:t>
          </a:r>
        </a:p>
      </dgm:t>
    </dgm:pt>
    <dgm:pt modelId="{2DB87891-0BC8-406D-97E3-A11B9B1773AB}" type="parTrans" cxnId="{282FDD29-C83C-48B4-811B-F95F1E43118A}">
      <dgm:prSet/>
      <dgm:spPr/>
      <dgm:t>
        <a:bodyPr/>
        <a:lstStyle/>
        <a:p>
          <a:endParaRPr lang="ru-RU"/>
        </a:p>
      </dgm:t>
    </dgm:pt>
    <dgm:pt modelId="{8F256952-73BC-4BAC-9E39-DA3303971AB9}" type="sibTrans" cxnId="{282FDD29-C83C-48B4-811B-F95F1E43118A}">
      <dgm:prSet/>
      <dgm:spPr/>
      <dgm:t>
        <a:bodyPr/>
        <a:lstStyle/>
        <a:p>
          <a:endParaRPr lang="ru-RU"/>
        </a:p>
      </dgm:t>
    </dgm:pt>
    <dgm:pt modelId="{87FFF61C-42EB-448D-8066-ABE84E671BC0}">
      <dgm:prSet phldrT="[Текст]"/>
      <dgm:spPr/>
      <dgm:t>
        <a:bodyPr/>
        <a:lstStyle/>
        <a:p>
          <a:r>
            <a:rPr lang="ru-RU" dirty="0"/>
            <a:t>Эпизод 2</a:t>
          </a:r>
        </a:p>
      </dgm:t>
    </dgm:pt>
    <dgm:pt modelId="{BE058C24-56F9-4D59-9767-4A0DCB558DF3}" type="parTrans" cxnId="{A50CD1FB-7F77-4739-B4B4-99A5B58D1D9B}">
      <dgm:prSet/>
      <dgm:spPr/>
      <dgm:t>
        <a:bodyPr/>
        <a:lstStyle/>
        <a:p>
          <a:endParaRPr lang="ru-RU"/>
        </a:p>
      </dgm:t>
    </dgm:pt>
    <dgm:pt modelId="{85B3D33A-66DA-43BF-802F-77BF34A33F40}" type="sibTrans" cxnId="{A50CD1FB-7F77-4739-B4B4-99A5B58D1D9B}">
      <dgm:prSet/>
      <dgm:spPr/>
      <dgm:t>
        <a:bodyPr/>
        <a:lstStyle/>
        <a:p>
          <a:endParaRPr lang="ru-RU"/>
        </a:p>
      </dgm:t>
    </dgm:pt>
    <dgm:pt modelId="{0E2190FE-A799-46CD-9890-36D91335519D}">
      <dgm:prSet phldrT="[Текст]"/>
      <dgm:spPr/>
      <dgm:t>
        <a:bodyPr/>
        <a:lstStyle/>
        <a:p>
          <a:r>
            <a:rPr lang="ru-RU" dirty="0"/>
            <a:t>Эпизод 3</a:t>
          </a:r>
        </a:p>
      </dgm:t>
    </dgm:pt>
    <dgm:pt modelId="{DE06999A-45E6-465E-905D-3B245855ED0B}" type="parTrans" cxnId="{58848BFD-404E-4E88-8C9C-67B1E0DFE571}">
      <dgm:prSet/>
      <dgm:spPr/>
      <dgm:t>
        <a:bodyPr/>
        <a:lstStyle/>
        <a:p>
          <a:endParaRPr lang="ru-RU"/>
        </a:p>
      </dgm:t>
    </dgm:pt>
    <dgm:pt modelId="{38A212CF-354F-4216-ABAC-12F527A6C71E}" type="sibTrans" cxnId="{58848BFD-404E-4E88-8C9C-67B1E0DFE571}">
      <dgm:prSet/>
      <dgm:spPr/>
      <dgm:t>
        <a:bodyPr/>
        <a:lstStyle/>
        <a:p>
          <a:endParaRPr lang="ru-RU"/>
        </a:p>
      </dgm:t>
    </dgm:pt>
    <dgm:pt modelId="{63C856E7-4043-4D68-97D6-2000B7E24101}" type="pres">
      <dgm:prSet presAssocID="{F1043A93-5492-4727-AEAF-2ED3B67284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5AF1F0-7F37-4911-942B-E06C3695922E}" type="pres">
      <dgm:prSet presAssocID="{01C7FB14-37FD-4813-B610-FEFFE255CFF1}" presName="singleCycle" presStyleCnt="0"/>
      <dgm:spPr/>
    </dgm:pt>
    <dgm:pt modelId="{1B7E40E2-1110-45E5-82DE-28A92BB26A8E}" type="pres">
      <dgm:prSet presAssocID="{01C7FB14-37FD-4813-B610-FEFFE255CFF1}" presName="singleCenter" presStyleLbl="node1" presStyleIdx="0" presStyleCnt="4" custLinFactNeighborX="-65060" custLinFactNeighborY="-4729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9C4274A-1327-4A86-82CE-023A23A0FC21}" type="pres">
      <dgm:prSet presAssocID="{2DB87891-0BC8-406D-97E3-A11B9B1773AB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55C2285-C3D1-4D5E-B640-B2A6D8741AE8}" type="pres">
      <dgm:prSet presAssocID="{61FCDE29-54EE-4B24-B5D1-4845C1E993B5}" presName="text0" presStyleLbl="node1" presStyleIdx="1" presStyleCnt="4" custScaleX="182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E2FF9-2706-47BD-AAB6-40EF8A168627}" type="pres">
      <dgm:prSet presAssocID="{BE058C24-56F9-4D59-9767-4A0DCB558DF3}" presName="Name56" presStyleLbl="parChTrans1D2" presStyleIdx="1" presStyleCnt="3"/>
      <dgm:spPr/>
      <dgm:t>
        <a:bodyPr/>
        <a:lstStyle/>
        <a:p>
          <a:endParaRPr lang="ru-RU"/>
        </a:p>
      </dgm:t>
    </dgm:pt>
    <dgm:pt modelId="{6E70CD8E-A0A4-439E-8021-7F009639C982}" type="pres">
      <dgm:prSet presAssocID="{87FFF61C-42EB-448D-8066-ABE84E671BC0}" presName="text0" presStyleLbl="node1" presStyleIdx="2" presStyleCnt="4" custScaleX="20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8A2CB-415F-4EDA-84E1-A64D55F1ED09}" type="pres">
      <dgm:prSet presAssocID="{DE06999A-45E6-465E-905D-3B245855ED0B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EEF8261-1662-4A9E-A92A-CE2C65DD1C82}" type="pres">
      <dgm:prSet presAssocID="{0E2190FE-A799-46CD-9890-36D91335519D}" presName="text0" presStyleLbl="node1" presStyleIdx="3" presStyleCnt="4" custScaleX="23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61FFA-44FA-404E-8CBA-A0F3E7AA5B70}" type="presOf" srcId="{DE06999A-45E6-465E-905D-3B245855ED0B}" destId="{4618A2CB-415F-4EDA-84E1-A64D55F1ED09}" srcOrd="0" destOrd="0" presId="urn:microsoft.com/office/officeart/2008/layout/RadialCluster"/>
    <dgm:cxn modelId="{58848BFD-404E-4E88-8C9C-67B1E0DFE571}" srcId="{01C7FB14-37FD-4813-B610-FEFFE255CFF1}" destId="{0E2190FE-A799-46CD-9890-36D91335519D}" srcOrd="2" destOrd="0" parTransId="{DE06999A-45E6-465E-905D-3B245855ED0B}" sibTransId="{38A212CF-354F-4216-ABAC-12F527A6C71E}"/>
    <dgm:cxn modelId="{736AA36A-6671-48EB-8EF9-A4ED16B189AF}" type="presOf" srcId="{2DB87891-0BC8-406D-97E3-A11B9B1773AB}" destId="{A9C4274A-1327-4A86-82CE-023A23A0FC21}" srcOrd="0" destOrd="0" presId="urn:microsoft.com/office/officeart/2008/layout/RadialCluster"/>
    <dgm:cxn modelId="{731C2090-DD1B-4691-A3F7-154E7C993200}" type="presOf" srcId="{87FFF61C-42EB-448D-8066-ABE84E671BC0}" destId="{6E70CD8E-A0A4-439E-8021-7F009639C982}" srcOrd="0" destOrd="0" presId="urn:microsoft.com/office/officeart/2008/layout/RadialCluster"/>
    <dgm:cxn modelId="{68D15FBE-3A25-43EC-9028-CE8938A83853}" type="presOf" srcId="{0E2190FE-A799-46CD-9890-36D91335519D}" destId="{3EEF8261-1662-4A9E-A92A-CE2C65DD1C82}" srcOrd="0" destOrd="0" presId="urn:microsoft.com/office/officeart/2008/layout/RadialCluster"/>
    <dgm:cxn modelId="{A50CD1FB-7F77-4739-B4B4-99A5B58D1D9B}" srcId="{01C7FB14-37FD-4813-B610-FEFFE255CFF1}" destId="{87FFF61C-42EB-448D-8066-ABE84E671BC0}" srcOrd="1" destOrd="0" parTransId="{BE058C24-56F9-4D59-9767-4A0DCB558DF3}" sibTransId="{85B3D33A-66DA-43BF-802F-77BF34A33F40}"/>
    <dgm:cxn modelId="{627CD9F9-3862-42C1-B362-6EA82E3AB876}" type="presOf" srcId="{61FCDE29-54EE-4B24-B5D1-4845C1E993B5}" destId="{D55C2285-C3D1-4D5E-B640-B2A6D8741AE8}" srcOrd="0" destOrd="0" presId="urn:microsoft.com/office/officeart/2008/layout/RadialCluster"/>
    <dgm:cxn modelId="{A595A02D-F540-4A60-9613-F492527F321D}" type="presOf" srcId="{F1043A93-5492-4727-AEAF-2ED3B6728420}" destId="{63C856E7-4043-4D68-97D6-2000B7E24101}" srcOrd="0" destOrd="0" presId="urn:microsoft.com/office/officeart/2008/layout/RadialCluster"/>
    <dgm:cxn modelId="{04B2BC89-FA69-450C-A151-B04865E037B1}" type="presOf" srcId="{BE058C24-56F9-4D59-9767-4A0DCB558DF3}" destId="{C13E2FF9-2706-47BD-AAB6-40EF8A168627}" srcOrd="0" destOrd="0" presId="urn:microsoft.com/office/officeart/2008/layout/RadialCluster"/>
    <dgm:cxn modelId="{7988C401-303F-42AE-831A-2BAF75D2F439}" type="presOf" srcId="{01C7FB14-37FD-4813-B610-FEFFE255CFF1}" destId="{1B7E40E2-1110-45E5-82DE-28A92BB26A8E}" srcOrd="0" destOrd="0" presId="urn:microsoft.com/office/officeart/2008/layout/RadialCluster"/>
    <dgm:cxn modelId="{B00D714F-C940-4335-B200-5002D3080024}" srcId="{F1043A93-5492-4727-AEAF-2ED3B6728420}" destId="{01C7FB14-37FD-4813-B610-FEFFE255CFF1}" srcOrd="0" destOrd="0" parTransId="{E7B73DF4-5230-4955-AB4B-02DE94A67775}" sibTransId="{BA212BD7-3690-4509-A9AE-D64AC0EB83ED}"/>
    <dgm:cxn modelId="{282FDD29-C83C-48B4-811B-F95F1E43118A}" srcId="{01C7FB14-37FD-4813-B610-FEFFE255CFF1}" destId="{61FCDE29-54EE-4B24-B5D1-4845C1E993B5}" srcOrd="0" destOrd="0" parTransId="{2DB87891-0BC8-406D-97E3-A11B9B1773AB}" sibTransId="{8F256952-73BC-4BAC-9E39-DA3303971AB9}"/>
    <dgm:cxn modelId="{6D603FBB-7E41-4689-AB25-ABF37C65B2A9}" type="presParOf" srcId="{63C856E7-4043-4D68-97D6-2000B7E24101}" destId="{C85AF1F0-7F37-4911-942B-E06C3695922E}" srcOrd="0" destOrd="0" presId="urn:microsoft.com/office/officeart/2008/layout/RadialCluster"/>
    <dgm:cxn modelId="{2FE7933E-F89D-4007-B6DE-002776926DC5}" type="presParOf" srcId="{C85AF1F0-7F37-4911-942B-E06C3695922E}" destId="{1B7E40E2-1110-45E5-82DE-28A92BB26A8E}" srcOrd="0" destOrd="0" presId="urn:microsoft.com/office/officeart/2008/layout/RadialCluster"/>
    <dgm:cxn modelId="{FA45C464-F4F2-49D1-8995-C044014D99F1}" type="presParOf" srcId="{C85AF1F0-7F37-4911-942B-E06C3695922E}" destId="{A9C4274A-1327-4A86-82CE-023A23A0FC21}" srcOrd="1" destOrd="0" presId="urn:microsoft.com/office/officeart/2008/layout/RadialCluster"/>
    <dgm:cxn modelId="{0AD30549-4217-4050-926E-10A3932F8EEE}" type="presParOf" srcId="{C85AF1F0-7F37-4911-942B-E06C3695922E}" destId="{D55C2285-C3D1-4D5E-B640-B2A6D8741AE8}" srcOrd="2" destOrd="0" presId="urn:microsoft.com/office/officeart/2008/layout/RadialCluster"/>
    <dgm:cxn modelId="{6CC8A7AC-2EF9-4DF5-AAC7-70BE8ED08946}" type="presParOf" srcId="{C85AF1F0-7F37-4911-942B-E06C3695922E}" destId="{C13E2FF9-2706-47BD-AAB6-40EF8A168627}" srcOrd="3" destOrd="0" presId="urn:microsoft.com/office/officeart/2008/layout/RadialCluster"/>
    <dgm:cxn modelId="{68D20DF4-E565-42AD-8AE0-B0222522F57C}" type="presParOf" srcId="{C85AF1F0-7F37-4911-942B-E06C3695922E}" destId="{6E70CD8E-A0A4-439E-8021-7F009639C982}" srcOrd="4" destOrd="0" presId="urn:microsoft.com/office/officeart/2008/layout/RadialCluster"/>
    <dgm:cxn modelId="{55E95E1F-1251-4D53-8997-5D8857CDE2C2}" type="presParOf" srcId="{C85AF1F0-7F37-4911-942B-E06C3695922E}" destId="{4618A2CB-415F-4EDA-84E1-A64D55F1ED09}" srcOrd="5" destOrd="0" presId="urn:microsoft.com/office/officeart/2008/layout/RadialCluster"/>
    <dgm:cxn modelId="{DD85537E-F727-432C-96E0-5D474C36703C}" type="presParOf" srcId="{C85AF1F0-7F37-4911-942B-E06C3695922E}" destId="{3EEF8261-1662-4A9E-A92A-CE2C65DD1C8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831934-AEAE-4EED-8C0E-DF74C6E71491}" type="doc">
      <dgm:prSet loTypeId="urn:microsoft.com/office/officeart/2008/layout/LinedList" loCatId="list" qsTypeId="urn:microsoft.com/office/officeart/2005/8/quickstyle/simple2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14BB3286-CEF4-4420-B940-7A5636DDEEE4}">
      <dgm:prSet/>
      <dgm:spPr/>
      <dgm:t>
        <a:bodyPr/>
        <a:lstStyle/>
        <a:p>
          <a:pPr rtl="0"/>
          <a:r>
            <a:rPr lang="ru-RU" dirty="0"/>
            <a:t>Исследование - самый важный этап обучения; </a:t>
          </a:r>
        </a:p>
      </dgm:t>
    </dgm:pt>
    <dgm:pt modelId="{04F8DD01-C65F-4F7E-B114-64EE4C819730}" type="parTrans" cxnId="{E78B6F54-C703-4253-A6F1-23EE413B5456}">
      <dgm:prSet/>
      <dgm:spPr/>
      <dgm:t>
        <a:bodyPr/>
        <a:lstStyle/>
        <a:p>
          <a:endParaRPr lang="ru-RU"/>
        </a:p>
      </dgm:t>
    </dgm:pt>
    <dgm:pt modelId="{EC3C2D8F-55B0-4561-AB0D-E7B5DED1C81C}" type="sibTrans" cxnId="{E78B6F54-C703-4253-A6F1-23EE413B5456}">
      <dgm:prSet/>
      <dgm:spPr/>
      <dgm:t>
        <a:bodyPr/>
        <a:lstStyle/>
        <a:p>
          <a:endParaRPr lang="ru-RU"/>
        </a:p>
      </dgm:t>
    </dgm:pt>
    <dgm:pt modelId="{CA4F54D1-A941-4509-BCDC-705580260E8E}">
      <dgm:prSet/>
      <dgm:spPr/>
      <dgm:t>
        <a:bodyPr/>
        <a:lstStyle/>
        <a:p>
          <a:pPr rtl="0"/>
          <a:r>
            <a:rPr lang="ru-RU" dirty="0"/>
            <a:t>учащиеся приобретают знания, концептуальное понимание и навыки, основанные на собственном опыте посредством активного обучения или обучения на основе исследований; </a:t>
          </a:r>
        </a:p>
      </dgm:t>
    </dgm:pt>
    <dgm:pt modelId="{30149969-0C2D-46B0-94C8-E3668251CFA2}" type="parTrans" cxnId="{45762DDE-202C-4BAC-9B30-CED87B1B320F}">
      <dgm:prSet/>
      <dgm:spPr/>
      <dgm:t>
        <a:bodyPr/>
        <a:lstStyle/>
        <a:p>
          <a:endParaRPr lang="ru-RU"/>
        </a:p>
      </dgm:t>
    </dgm:pt>
    <dgm:pt modelId="{C5FE1DD8-FE25-4957-929B-A2AB0490D5E9}" type="sibTrans" cxnId="{45762DDE-202C-4BAC-9B30-CED87B1B320F}">
      <dgm:prSet/>
      <dgm:spPr/>
      <dgm:t>
        <a:bodyPr/>
        <a:lstStyle/>
        <a:p>
          <a:endParaRPr lang="ru-RU"/>
        </a:p>
      </dgm:t>
    </dgm:pt>
    <dgm:pt modelId="{1EAF1833-5D42-4EB7-815A-EE1C5FC52EEE}">
      <dgm:prSet/>
      <dgm:spPr/>
      <dgm:t>
        <a:bodyPr/>
        <a:lstStyle/>
        <a:p>
          <a:pPr rtl="0"/>
          <a:r>
            <a:rPr lang="ru-RU"/>
            <a:t>учащиеся должны исследовать все сами, их можно направлять или помогать в процессе обучения с помощью структурированных учебных материалов и с помощью наводящих вопросов ; </a:t>
          </a:r>
        </a:p>
      </dgm:t>
    </dgm:pt>
    <dgm:pt modelId="{649A2841-C2A8-49A7-86F0-48C229852B1E}" type="parTrans" cxnId="{DC9875F0-B867-4820-9618-D7FBDE761ADF}">
      <dgm:prSet/>
      <dgm:spPr/>
      <dgm:t>
        <a:bodyPr/>
        <a:lstStyle/>
        <a:p>
          <a:endParaRPr lang="ru-RU"/>
        </a:p>
      </dgm:t>
    </dgm:pt>
    <dgm:pt modelId="{9D1C773A-6A7B-4197-B14D-A15B751E1B01}" type="sibTrans" cxnId="{DC9875F0-B867-4820-9618-D7FBDE761ADF}">
      <dgm:prSet/>
      <dgm:spPr/>
      <dgm:t>
        <a:bodyPr/>
        <a:lstStyle/>
        <a:p>
          <a:endParaRPr lang="ru-RU"/>
        </a:p>
      </dgm:t>
    </dgm:pt>
    <dgm:pt modelId="{9E7C4A57-A9DD-428D-8973-A2C29FB06ECE}">
      <dgm:prSet/>
      <dgm:spPr/>
      <dgm:t>
        <a:bodyPr/>
        <a:lstStyle/>
        <a:p>
          <a:pPr rtl="0"/>
          <a:r>
            <a:rPr lang="ru-RU"/>
            <a:t>учебные материалы должны быть ориентированы на учащихся; </a:t>
          </a:r>
        </a:p>
      </dgm:t>
    </dgm:pt>
    <dgm:pt modelId="{60638654-B044-4ADE-87BB-0E40F836BB51}" type="parTrans" cxnId="{C3995395-95D4-4AC0-8701-74F29ABEBBE6}">
      <dgm:prSet/>
      <dgm:spPr/>
      <dgm:t>
        <a:bodyPr/>
        <a:lstStyle/>
        <a:p>
          <a:endParaRPr lang="ru-RU"/>
        </a:p>
      </dgm:t>
    </dgm:pt>
    <dgm:pt modelId="{83F8F5A3-78EE-4250-B477-853D2BBE8CC9}" type="sibTrans" cxnId="{C3995395-95D4-4AC0-8701-74F29ABEBBE6}">
      <dgm:prSet/>
      <dgm:spPr/>
      <dgm:t>
        <a:bodyPr/>
        <a:lstStyle/>
        <a:p>
          <a:endParaRPr lang="ru-RU"/>
        </a:p>
      </dgm:t>
    </dgm:pt>
    <dgm:pt modelId="{8C186F04-AE0C-4609-81DB-65CFC1476745}">
      <dgm:prSet/>
      <dgm:spPr/>
      <dgm:t>
        <a:bodyPr/>
        <a:lstStyle/>
        <a:p>
          <a:pPr rtl="0"/>
          <a:r>
            <a:rPr lang="ru-RU"/>
            <a:t>они должны иметь возможность отталкиваться от имеющихся у них идей; </a:t>
          </a:r>
        </a:p>
      </dgm:t>
    </dgm:pt>
    <dgm:pt modelId="{61A84973-DD87-4124-9C3D-337BDF93E9E8}" type="parTrans" cxnId="{DB99D989-8ABF-418D-A4CC-2452E4D735DC}">
      <dgm:prSet/>
      <dgm:spPr/>
      <dgm:t>
        <a:bodyPr/>
        <a:lstStyle/>
        <a:p>
          <a:endParaRPr lang="ru-RU"/>
        </a:p>
      </dgm:t>
    </dgm:pt>
    <dgm:pt modelId="{2D2503E8-F2DF-47C1-A51F-BBF933BD2B39}" type="sibTrans" cxnId="{DB99D989-8ABF-418D-A4CC-2452E4D735DC}">
      <dgm:prSet/>
      <dgm:spPr/>
      <dgm:t>
        <a:bodyPr/>
        <a:lstStyle/>
        <a:p>
          <a:endParaRPr lang="ru-RU"/>
        </a:p>
      </dgm:t>
    </dgm:pt>
    <dgm:pt modelId="{BEAE26BD-01E8-4D7B-8DCE-C49AD261B44C}">
      <dgm:prSet/>
      <dgm:spPr/>
      <dgm:t>
        <a:bodyPr/>
        <a:lstStyle/>
        <a:p>
          <a:pPr rtl="0"/>
          <a:r>
            <a:rPr lang="ru-RU"/>
            <a:t>при разработке учебных материалов подумайте о том, какие знания и навыки понимания вы хотите, чтобы учащиеся развили к концу этапа исследования, то есть ваши цели обучения</a:t>
          </a:r>
        </a:p>
      </dgm:t>
    </dgm:pt>
    <dgm:pt modelId="{C850B92F-D3AB-4AC5-9BDB-F49D06F0EE1F}" type="parTrans" cxnId="{387D6F58-C422-4FC1-915D-BB5BF1A42503}">
      <dgm:prSet/>
      <dgm:spPr/>
      <dgm:t>
        <a:bodyPr/>
        <a:lstStyle/>
        <a:p>
          <a:endParaRPr lang="ru-RU"/>
        </a:p>
      </dgm:t>
    </dgm:pt>
    <dgm:pt modelId="{712663CE-8B3B-4619-98A5-BDA880398E5E}" type="sibTrans" cxnId="{387D6F58-C422-4FC1-915D-BB5BF1A42503}">
      <dgm:prSet/>
      <dgm:spPr/>
      <dgm:t>
        <a:bodyPr/>
        <a:lstStyle/>
        <a:p>
          <a:endParaRPr lang="ru-RU"/>
        </a:p>
      </dgm:t>
    </dgm:pt>
    <dgm:pt modelId="{CB61A775-BE3A-46E3-AA9D-FB112A2A4897}" type="pres">
      <dgm:prSet presAssocID="{27831934-AEAE-4EED-8C0E-DF74C6E714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39B915A-50DA-4816-8FAD-14437FDDC3C1}" type="pres">
      <dgm:prSet presAssocID="{14BB3286-CEF4-4420-B940-7A5636DDEEE4}" presName="thickLine" presStyleLbl="alignNode1" presStyleIdx="0" presStyleCnt="6"/>
      <dgm:spPr/>
    </dgm:pt>
    <dgm:pt modelId="{22F47E19-71E4-423C-823E-A5ADFB9F6D0C}" type="pres">
      <dgm:prSet presAssocID="{14BB3286-CEF4-4420-B940-7A5636DDEEE4}" presName="horz1" presStyleCnt="0"/>
      <dgm:spPr/>
    </dgm:pt>
    <dgm:pt modelId="{2C2B2B16-8C1B-4AEE-B9D6-E0E007E4FB09}" type="pres">
      <dgm:prSet presAssocID="{14BB3286-CEF4-4420-B940-7A5636DDEEE4}" presName="tx1" presStyleLbl="revTx" presStyleIdx="0" presStyleCnt="6"/>
      <dgm:spPr/>
      <dgm:t>
        <a:bodyPr/>
        <a:lstStyle/>
        <a:p>
          <a:endParaRPr lang="ru-RU"/>
        </a:p>
      </dgm:t>
    </dgm:pt>
    <dgm:pt modelId="{F02D3CC0-048F-452D-AD1D-07E52551615C}" type="pres">
      <dgm:prSet presAssocID="{14BB3286-CEF4-4420-B940-7A5636DDEEE4}" presName="vert1" presStyleCnt="0"/>
      <dgm:spPr/>
    </dgm:pt>
    <dgm:pt modelId="{F2EB60A8-578E-42EB-BC71-D0214D6B9373}" type="pres">
      <dgm:prSet presAssocID="{CA4F54D1-A941-4509-BCDC-705580260E8E}" presName="thickLine" presStyleLbl="alignNode1" presStyleIdx="1" presStyleCnt="6"/>
      <dgm:spPr/>
    </dgm:pt>
    <dgm:pt modelId="{21642066-8E6C-44FD-ACE4-2DC1EFCA1C62}" type="pres">
      <dgm:prSet presAssocID="{CA4F54D1-A941-4509-BCDC-705580260E8E}" presName="horz1" presStyleCnt="0"/>
      <dgm:spPr/>
    </dgm:pt>
    <dgm:pt modelId="{D0946B7A-B801-42E3-8A09-F832146B80A9}" type="pres">
      <dgm:prSet presAssocID="{CA4F54D1-A941-4509-BCDC-705580260E8E}" presName="tx1" presStyleLbl="revTx" presStyleIdx="1" presStyleCnt="6"/>
      <dgm:spPr/>
      <dgm:t>
        <a:bodyPr/>
        <a:lstStyle/>
        <a:p>
          <a:endParaRPr lang="ru-RU"/>
        </a:p>
      </dgm:t>
    </dgm:pt>
    <dgm:pt modelId="{B0B8090A-F611-4131-945E-27E6C9FBFCC4}" type="pres">
      <dgm:prSet presAssocID="{CA4F54D1-A941-4509-BCDC-705580260E8E}" presName="vert1" presStyleCnt="0"/>
      <dgm:spPr/>
    </dgm:pt>
    <dgm:pt modelId="{1EBF41E5-FD53-4FF9-B5B5-F5186738A173}" type="pres">
      <dgm:prSet presAssocID="{1EAF1833-5D42-4EB7-815A-EE1C5FC52EEE}" presName="thickLine" presStyleLbl="alignNode1" presStyleIdx="2" presStyleCnt="6"/>
      <dgm:spPr/>
    </dgm:pt>
    <dgm:pt modelId="{B84DD283-8661-47B2-97AA-8751BCDA148D}" type="pres">
      <dgm:prSet presAssocID="{1EAF1833-5D42-4EB7-815A-EE1C5FC52EEE}" presName="horz1" presStyleCnt="0"/>
      <dgm:spPr/>
    </dgm:pt>
    <dgm:pt modelId="{BFF9493F-B230-4867-85DD-059DF61CA85D}" type="pres">
      <dgm:prSet presAssocID="{1EAF1833-5D42-4EB7-815A-EE1C5FC52EEE}" presName="tx1" presStyleLbl="revTx" presStyleIdx="2" presStyleCnt="6"/>
      <dgm:spPr/>
      <dgm:t>
        <a:bodyPr/>
        <a:lstStyle/>
        <a:p>
          <a:endParaRPr lang="ru-RU"/>
        </a:p>
      </dgm:t>
    </dgm:pt>
    <dgm:pt modelId="{F8A1D014-56A6-4225-83DF-0971A8E26C25}" type="pres">
      <dgm:prSet presAssocID="{1EAF1833-5D42-4EB7-815A-EE1C5FC52EEE}" presName="vert1" presStyleCnt="0"/>
      <dgm:spPr/>
    </dgm:pt>
    <dgm:pt modelId="{E73BAB1A-2B73-4270-A8A3-D35375712411}" type="pres">
      <dgm:prSet presAssocID="{9E7C4A57-A9DD-428D-8973-A2C29FB06ECE}" presName="thickLine" presStyleLbl="alignNode1" presStyleIdx="3" presStyleCnt="6"/>
      <dgm:spPr/>
    </dgm:pt>
    <dgm:pt modelId="{00139481-9805-40DE-A5F8-D5F09B92CD83}" type="pres">
      <dgm:prSet presAssocID="{9E7C4A57-A9DD-428D-8973-A2C29FB06ECE}" presName="horz1" presStyleCnt="0"/>
      <dgm:spPr/>
    </dgm:pt>
    <dgm:pt modelId="{00A33E73-CB80-4AD3-B50B-12015036F10E}" type="pres">
      <dgm:prSet presAssocID="{9E7C4A57-A9DD-428D-8973-A2C29FB06ECE}" presName="tx1" presStyleLbl="revTx" presStyleIdx="3" presStyleCnt="6"/>
      <dgm:spPr/>
      <dgm:t>
        <a:bodyPr/>
        <a:lstStyle/>
        <a:p>
          <a:endParaRPr lang="ru-RU"/>
        </a:p>
      </dgm:t>
    </dgm:pt>
    <dgm:pt modelId="{ECC2A935-EA7A-4555-857D-057E3BC5C0ED}" type="pres">
      <dgm:prSet presAssocID="{9E7C4A57-A9DD-428D-8973-A2C29FB06ECE}" presName="vert1" presStyleCnt="0"/>
      <dgm:spPr/>
    </dgm:pt>
    <dgm:pt modelId="{A20C060D-31B8-47BE-983A-FBD448B9CFF7}" type="pres">
      <dgm:prSet presAssocID="{8C186F04-AE0C-4609-81DB-65CFC1476745}" presName="thickLine" presStyleLbl="alignNode1" presStyleIdx="4" presStyleCnt="6"/>
      <dgm:spPr/>
    </dgm:pt>
    <dgm:pt modelId="{276CD0F9-6157-41AE-9E5E-8A1909B4C2C1}" type="pres">
      <dgm:prSet presAssocID="{8C186F04-AE0C-4609-81DB-65CFC1476745}" presName="horz1" presStyleCnt="0"/>
      <dgm:spPr/>
    </dgm:pt>
    <dgm:pt modelId="{B721E5C1-D106-40C3-A601-740C4ED14212}" type="pres">
      <dgm:prSet presAssocID="{8C186F04-AE0C-4609-81DB-65CFC1476745}" presName="tx1" presStyleLbl="revTx" presStyleIdx="4" presStyleCnt="6"/>
      <dgm:spPr/>
      <dgm:t>
        <a:bodyPr/>
        <a:lstStyle/>
        <a:p>
          <a:endParaRPr lang="ru-RU"/>
        </a:p>
      </dgm:t>
    </dgm:pt>
    <dgm:pt modelId="{DD611B99-98FC-44EB-9E87-AB32EE237815}" type="pres">
      <dgm:prSet presAssocID="{8C186F04-AE0C-4609-81DB-65CFC1476745}" presName="vert1" presStyleCnt="0"/>
      <dgm:spPr/>
    </dgm:pt>
    <dgm:pt modelId="{D7476AAC-1ECC-4DB4-BB5A-3E2949231F80}" type="pres">
      <dgm:prSet presAssocID="{BEAE26BD-01E8-4D7B-8DCE-C49AD261B44C}" presName="thickLine" presStyleLbl="alignNode1" presStyleIdx="5" presStyleCnt="6"/>
      <dgm:spPr/>
    </dgm:pt>
    <dgm:pt modelId="{DD3B89D7-C686-4F9C-983E-0B4CDAAE9CD9}" type="pres">
      <dgm:prSet presAssocID="{BEAE26BD-01E8-4D7B-8DCE-C49AD261B44C}" presName="horz1" presStyleCnt="0"/>
      <dgm:spPr/>
    </dgm:pt>
    <dgm:pt modelId="{74F05132-89C9-4D22-92DD-1C6D85714BC1}" type="pres">
      <dgm:prSet presAssocID="{BEAE26BD-01E8-4D7B-8DCE-C49AD261B44C}" presName="tx1" presStyleLbl="revTx" presStyleIdx="5" presStyleCnt="6"/>
      <dgm:spPr/>
      <dgm:t>
        <a:bodyPr/>
        <a:lstStyle/>
        <a:p>
          <a:endParaRPr lang="ru-RU"/>
        </a:p>
      </dgm:t>
    </dgm:pt>
    <dgm:pt modelId="{DAE61BDD-8B5B-41FD-90CA-FEFCF64B6410}" type="pres">
      <dgm:prSet presAssocID="{BEAE26BD-01E8-4D7B-8DCE-C49AD261B44C}" presName="vert1" presStyleCnt="0"/>
      <dgm:spPr/>
    </dgm:pt>
  </dgm:ptLst>
  <dgm:cxnLst>
    <dgm:cxn modelId="{45762DDE-202C-4BAC-9B30-CED87B1B320F}" srcId="{27831934-AEAE-4EED-8C0E-DF74C6E71491}" destId="{CA4F54D1-A941-4509-BCDC-705580260E8E}" srcOrd="1" destOrd="0" parTransId="{30149969-0C2D-46B0-94C8-E3668251CFA2}" sibTransId="{C5FE1DD8-FE25-4957-929B-A2AB0490D5E9}"/>
    <dgm:cxn modelId="{C3995395-95D4-4AC0-8701-74F29ABEBBE6}" srcId="{27831934-AEAE-4EED-8C0E-DF74C6E71491}" destId="{9E7C4A57-A9DD-428D-8973-A2C29FB06ECE}" srcOrd="3" destOrd="0" parTransId="{60638654-B044-4ADE-87BB-0E40F836BB51}" sibTransId="{83F8F5A3-78EE-4250-B477-853D2BBE8CC9}"/>
    <dgm:cxn modelId="{CF989D65-74AD-4E22-90A7-D94F0E319836}" type="presOf" srcId="{BEAE26BD-01E8-4D7B-8DCE-C49AD261B44C}" destId="{74F05132-89C9-4D22-92DD-1C6D85714BC1}" srcOrd="0" destOrd="0" presId="urn:microsoft.com/office/officeart/2008/layout/LinedList"/>
    <dgm:cxn modelId="{E78B6F54-C703-4253-A6F1-23EE413B5456}" srcId="{27831934-AEAE-4EED-8C0E-DF74C6E71491}" destId="{14BB3286-CEF4-4420-B940-7A5636DDEEE4}" srcOrd="0" destOrd="0" parTransId="{04F8DD01-C65F-4F7E-B114-64EE4C819730}" sibTransId="{EC3C2D8F-55B0-4561-AB0D-E7B5DED1C81C}"/>
    <dgm:cxn modelId="{43BA2A5D-E912-428C-9490-2159788E6AD6}" type="presOf" srcId="{27831934-AEAE-4EED-8C0E-DF74C6E71491}" destId="{CB61A775-BE3A-46E3-AA9D-FB112A2A4897}" srcOrd="0" destOrd="0" presId="urn:microsoft.com/office/officeart/2008/layout/LinedList"/>
    <dgm:cxn modelId="{69E09AB7-0D25-45CA-BE84-D570E1899EFC}" type="presOf" srcId="{9E7C4A57-A9DD-428D-8973-A2C29FB06ECE}" destId="{00A33E73-CB80-4AD3-B50B-12015036F10E}" srcOrd="0" destOrd="0" presId="urn:microsoft.com/office/officeart/2008/layout/LinedList"/>
    <dgm:cxn modelId="{9A5BBAAF-138C-4CD2-883E-59BD160EE725}" type="presOf" srcId="{14BB3286-CEF4-4420-B940-7A5636DDEEE4}" destId="{2C2B2B16-8C1B-4AEE-B9D6-E0E007E4FB09}" srcOrd="0" destOrd="0" presId="urn:microsoft.com/office/officeart/2008/layout/LinedList"/>
    <dgm:cxn modelId="{C3887FCE-BA5F-4D6E-B887-C18489C42932}" type="presOf" srcId="{CA4F54D1-A941-4509-BCDC-705580260E8E}" destId="{D0946B7A-B801-42E3-8A09-F832146B80A9}" srcOrd="0" destOrd="0" presId="urn:microsoft.com/office/officeart/2008/layout/LinedList"/>
    <dgm:cxn modelId="{DB99D989-8ABF-418D-A4CC-2452E4D735DC}" srcId="{27831934-AEAE-4EED-8C0E-DF74C6E71491}" destId="{8C186F04-AE0C-4609-81DB-65CFC1476745}" srcOrd="4" destOrd="0" parTransId="{61A84973-DD87-4124-9C3D-337BDF93E9E8}" sibTransId="{2D2503E8-F2DF-47C1-A51F-BBF933BD2B39}"/>
    <dgm:cxn modelId="{94D08CEA-0817-4B36-969D-95502D798699}" type="presOf" srcId="{1EAF1833-5D42-4EB7-815A-EE1C5FC52EEE}" destId="{BFF9493F-B230-4867-85DD-059DF61CA85D}" srcOrd="0" destOrd="0" presId="urn:microsoft.com/office/officeart/2008/layout/LinedList"/>
    <dgm:cxn modelId="{387D6F58-C422-4FC1-915D-BB5BF1A42503}" srcId="{27831934-AEAE-4EED-8C0E-DF74C6E71491}" destId="{BEAE26BD-01E8-4D7B-8DCE-C49AD261B44C}" srcOrd="5" destOrd="0" parTransId="{C850B92F-D3AB-4AC5-9BDB-F49D06F0EE1F}" sibTransId="{712663CE-8B3B-4619-98A5-BDA880398E5E}"/>
    <dgm:cxn modelId="{DC9875F0-B867-4820-9618-D7FBDE761ADF}" srcId="{27831934-AEAE-4EED-8C0E-DF74C6E71491}" destId="{1EAF1833-5D42-4EB7-815A-EE1C5FC52EEE}" srcOrd="2" destOrd="0" parTransId="{649A2841-C2A8-49A7-86F0-48C229852B1E}" sibTransId="{9D1C773A-6A7B-4197-B14D-A15B751E1B01}"/>
    <dgm:cxn modelId="{C7BA02FD-5881-4987-A4EF-FA3FE3BBDE80}" type="presOf" srcId="{8C186F04-AE0C-4609-81DB-65CFC1476745}" destId="{B721E5C1-D106-40C3-A601-740C4ED14212}" srcOrd="0" destOrd="0" presId="urn:microsoft.com/office/officeart/2008/layout/LinedList"/>
    <dgm:cxn modelId="{5F389D8D-211E-41C1-BC4A-9F7014662F85}" type="presParOf" srcId="{CB61A775-BE3A-46E3-AA9D-FB112A2A4897}" destId="{039B915A-50DA-4816-8FAD-14437FDDC3C1}" srcOrd="0" destOrd="0" presId="urn:microsoft.com/office/officeart/2008/layout/LinedList"/>
    <dgm:cxn modelId="{F3F9A932-E45A-43C4-BAA4-8DCBE1F15B48}" type="presParOf" srcId="{CB61A775-BE3A-46E3-AA9D-FB112A2A4897}" destId="{22F47E19-71E4-423C-823E-A5ADFB9F6D0C}" srcOrd="1" destOrd="0" presId="urn:microsoft.com/office/officeart/2008/layout/LinedList"/>
    <dgm:cxn modelId="{7E5378B4-7337-497D-A99A-2188F544F86D}" type="presParOf" srcId="{22F47E19-71E4-423C-823E-A5ADFB9F6D0C}" destId="{2C2B2B16-8C1B-4AEE-B9D6-E0E007E4FB09}" srcOrd="0" destOrd="0" presId="urn:microsoft.com/office/officeart/2008/layout/LinedList"/>
    <dgm:cxn modelId="{03BF4EC5-CA81-4EF5-A8C2-60E8A1F9B95E}" type="presParOf" srcId="{22F47E19-71E4-423C-823E-A5ADFB9F6D0C}" destId="{F02D3CC0-048F-452D-AD1D-07E52551615C}" srcOrd="1" destOrd="0" presId="urn:microsoft.com/office/officeart/2008/layout/LinedList"/>
    <dgm:cxn modelId="{D87F0261-79B6-46B6-94AA-FDF9B733E7E5}" type="presParOf" srcId="{CB61A775-BE3A-46E3-AA9D-FB112A2A4897}" destId="{F2EB60A8-578E-42EB-BC71-D0214D6B9373}" srcOrd="2" destOrd="0" presId="urn:microsoft.com/office/officeart/2008/layout/LinedList"/>
    <dgm:cxn modelId="{22DBC9B9-5ECB-4692-A55B-50033EB7E2E8}" type="presParOf" srcId="{CB61A775-BE3A-46E3-AA9D-FB112A2A4897}" destId="{21642066-8E6C-44FD-ACE4-2DC1EFCA1C62}" srcOrd="3" destOrd="0" presId="urn:microsoft.com/office/officeart/2008/layout/LinedList"/>
    <dgm:cxn modelId="{AAB72C0E-8D0C-4DF1-824C-79B8CA061589}" type="presParOf" srcId="{21642066-8E6C-44FD-ACE4-2DC1EFCA1C62}" destId="{D0946B7A-B801-42E3-8A09-F832146B80A9}" srcOrd="0" destOrd="0" presId="urn:microsoft.com/office/officeart/2008/layout/LinedList"/>
    <dgm:cxn modelId="{3DAD83B4-2A96-4308-9BCC-01FBEBE8586D}" type="presParOf" srcId="{21642066-8E6C-44FD-ACE4-2DC1EFCA1C62}" destId="{B0B8090A-F611-4131-945E-27E6C9FBFCC4}" srcOrd="1" destOrd="0" presId="urn:microsoft.com/office/officeart/2008/layout/LinedList"/>
    <dgm:cxn modelId="{B635DBC6-E933-4709-AB0A-3DF4C6C89D8B}" type="presParOf" srcId="{CB61A775-BE3A-46E3-AA9D-FB112A2A4897}" destId="{1EBF41E5-FD53-4FF9-B5B5-F5186738A173}" srcOrd="4" destOrd="0" presId="urn:microsoft.com/office/officeart/2008/layout/LinedList"/>
    <dgm:cxn modelId="{372B7CDC-B4E2-4ACE-B747-5A0DAB2A073C}" type="presParOf" srcId="{CB61A775-BE3A-46E3-AA9D-FB112A2A4897}" destId="{B84DD283-8661-47B2-97AA-8751BCDA148D}" srcOrd="5" destOrd="0" presId="urn:microsoft.com/office/officeart/2008/layout/LinedList"/>
    <dgm:cxn modelId="{F278EC4D-CCF0-46DA-BA6A-27690FECB4D0}" type="presParOf" srcId="{B84DD283-8661-47B2-97AA-8751BCDA148D}" destId="{BFF9493F-B230-4867-85DD-059DF61CA85D}" srcOrd="0" destOrd="0" presId="urn:microsoft.com/office/officeart/2008/layout/LinedList"/>
    <dgm:cxn modelId="{4C2762FE-0FEF-4DDB-B532-020D2537AF05}" type="presParOf" srcId="{B84DD283-8661-47B2-97AA-8751BCDA148D}" destId="{F8A1D014-56A6-4225-83DF-0971A8E26C25}" srcOrd="1" destOrd="0" presId="urn:microsoft.com/office/officeart/2008/layout/LinedList"/>
    <dgm:cxn modelId="{3BEA3F94-95EC-4FFD-B667-46F4DB97C86D}" type="presParOf" srcId="{CB61A775-BE3A-46E3-AA9D-FB112A2A4897}" destId="{E73BAB1A-2B73-4270-A8A3-D35375712411}" srcOrd="6" destOrd="0" presId="urn:microsoft.com/office/officeart/2008/layout/LinedList"/>
    <dgm:cxn modelId="{100FA32E-B47A-43F1-AFB5-3A71FD51E2F6}" type="presParOf" srcId="{CB61A775-BE3A-46E3-AA9D-FB112A2A4897}" destId="{00139481-9805-40DE-A5F8-D5F09B92CD83}" srcOrd="7" destOrd="0" presId="urn:microsoft.com/office/officeart/2008/layout/LinedList"/>
    <dgm:cxn modelId="{5AF5D593-6ED8-4CE9-98F3-D6ADAF84ADE1}" type="presParOf" srcId="{00139481-9805-40DE-A5F8-D5F09B92CD83}" destId="{00A33E73-CB80-4AD3-B50B-12015036F10E}" srcOrd="0" destOrd="0" presId="urn:microsoft.com/office/officeart/2008/layout/LinedList"/>
    <dgm:cxn modelId="{CFC0F62B-1E1B-4792-A141-695E1A4B4E32}" type="presParOf" srcId="{00139481-9805-40DE-A5F8-D5F09B92CD83}" destId="{ECC2A935-EA7A-4555-857D-057E3BC5C0ED}" srcOrd="1" destOrd="0" presId="urn:microsoft.com/office/officeart/2008/layout/LinedList"/>
    <dgm:cxn modelId="{F5EEEC82-058A-405E-A373-629C125D3234}" type="presParOf" srcId="{CB61A775-BE3A-46E3-AA9D-FB112A2A4897}" destId="{A20C060D-31B8-47BE-983A-FBD448B9CFF7}" srcOrd="8" destOrd="0" presId="urn:microsoft.com/office/officeart/2008/layout/LinedList"/>
    <dgm:cxn modelId="{0E406338-A9C0-495B-9E35-FB17B371D218}" type="presParOf" srcId="{CB61A775-BE3A-46E3-AA9D-FB112A2A4897}" destId="{276CD0F9-6157-41AE-9E5E-8A1909B4C2C1}" srcOrd="9" destOrd="0" presId="urn:microsoft.com/office/officeart/2008/layout/LinedList"/>
    <dgm:cxn modelId="{95D21DB8-3E25-47E3-A056-E6955991FF89}" type="presParOf" srcId="{276CD0F9-6157-41AE-9E5E-8A1909B4C2C1}" destId="{B721E5C1-D106-40C3-A601-740C4ED14212}" srcOrd="0" destOrd="0" presId="urn:microsoft.com/office/officeart/2008/layout/LinedList"/>
    <dgm:cxn modelId="{C1E58582-3CC9-458D-B7B2-872A9DDCE5E0}" type="presParOf" srcId="{276CD0F9-6157-41AE-9E5E-8A1909B4C2C1}" destId="{DD611B99-98FC-44EB-9E87-AB32EE237815}" srcOrd="1" destOrd="0" presId="urn:microsoft.com/office/officeart/2008/layout/LinedList"/>
    <dgm:cxn modelId="{0FF0B032-75FF-4FB8-9F9F-8DF41E90A6AA}" type="presParOf" srcId="{CB61A775-BE3A-46E3-AA9D-FB112A2A4897}" destId="{D7476AAC-1ECC-4DB4-BB5A-3E2949231F80}" srcOrd="10" destOrd="0" presId="urn:microsoft.com/office/officeart/2008/layout/LinedList"/>
    <dgm:cxn modelId="{A240F557-FF5B-487A-838B-7ECBFBEA4B1B}" type="presParOf" srcId="{CB61A775-BE3A-46E3-AA9D-FB112A2A4897}" destId="{DD3B89D7-C686-4F9C-983E-0B4CDAAE9CD9}" srcOrd="11" destOrd="0" presId="urn:microsoft.com/office/officeart/2008/layout/LinedList"/>
    <dgm:cxn modelId="{A4978988-379C-4F08-8824-82B956D9E4F5}" type="presParOf" srcId="{DD3B89D7-C686-4F9C-983E-0B4CDAAE9CD9}" destId="{74F05132-89C9-4D22-92DD-1C6D85714BC1}" srcOrd="0" destOrd="0" presId="urn:microsoft.com/office/officeart/2008/layout/LinedList"/>
    <dgm:cxn modelId="{9B1C21F7-048D-43EA-B6C8-09D17EF13280}" type="presParOf" srcId="{DD3B89D7-C686-4F9C-983E-0B4CDAAE9CD9}" destId="{DAE61BDD-8B5B-41FD-90CA-FEFCF64B64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9D382-56BA-472F-B1F8-345A8A8BDFFA}">
      <dsp:nvSpPr>
        <dsp:cNvPr id="0" name=""/>
        <dsp:cNvSpPr/>
      </dsp:nvSpPr>
      <dsp:spPr>
        <a:xfrm>
          <a:off x="-6190557" y="-947743"/>
          <a:ext cx="7374226" cy="7374226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ED814-0B85-46D3-9BA0-7D3C5C62D39A}">
      <dsp:nvSpPr>
        <dsp:cNvPr id="0" name=""/>
        <dsp:cNvSpPr/>
      </dsp:nvSpPr>
      <dsp:spPr>
        <a:xfrm>
          <a:off x="384333" y="168609"/>
          <a:ext cx="10889898" cy="65881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/>
            <a:t>Используйте в процессе обучение реальные проблемы мирового масштаба (медицинские, экологические, экономические, социальные) для поиска их решения.</a:t>
          </a:r>
          <a:endParaRPr lang="ru-RU" sz="1800" b="1" kern="1200" dirty="0"/>
        </a:p>
      </dsp:txBody>
      <dsp:txXfrm>
        <a:off x="384333" y="168609"/>
        <a:ext cx="10889898" cy="658816"/>
      </dsp:txXfrm>
    </dsp:sp>
    <dsp:sp modelId="{DE7B0F44-59FD-41C5-9B6C-773786F16D1D}">
      <dsp:nvSpPr>
        <dsp:cNvPr id="0" name=""/>
        <dsp:cNvSpPr/>
      </dsp:nvSpPr>
      <dsp:spPr>
        <a:xfrm>
          <a:off x="73141" y="186825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97384-555F-4225-9891-60A6C02A4D73}">
      <dsp:nvSpPr>
        <dsp:cNvPr id="0" name=""/>
        <dsp:cNvSpPr/>
      </dsp:nvSpPr>
      <dsp:spPr>
        <a:xfrm>
          <a:off x="835233" y="996363"/>
          <a:ext cx="10438997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Взаимодействуйте с учителями других предметов для междисциплинарного планирования.</a:t>
          </a:r>
          <a:endParaRPr lang="ru-RU" sz="1800" b="1" kern="1200"/>
        </a:p>
      </dsp:txBody>
      <dsp:txXfrm>
        <a:off x="835233" y="996363"/>
        <a:ext cx="10438997" cy="497907"/>
      </dsp:txXfrm>
    </dsp:sp>
    <dsp:sp modelId="{DDBDED6A-B592-49B6-8323-7ACAF4AD009B}">
      <dsp:nvSpPr>
        <dsp:cNvPr id="0" name=""/>
        <dsp:cNvSpPr/>
      </dsp:nvSpPr>
      <dsp:spPr>
        <a:xfrm>
          <a:off x="524041" y="934125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7CC9B-CAFA-4597-9098-80CFB1F043AD}">
      <dsp:nvSpPr>
        <dsp:cNvPr id="0" name=""/>
        <dsp:cNvSpPr/>
      </dsp:nvSpPr>
      <dsp:spPr>
        <a:xfrm>
          <a:off x="1082325" y="1743115"/>
          <a:ext cx="10191906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Акцентируйте внимание на диалоговом обучение, став «мастером вопросов».</a:t>
          </a:r>
          <a:endParaRPr lang="ru-RU" sz="1800" b="1" kern="1200" dirty="0"/>
        </a:p>
      </dsp:txBody>
      <dsp:txXfrm>
        <a:off x="1082325" y="1743115"/>
        <a:ext cx="10191906" cy="497907"/>
      </dsp:txXfrm>
    </dsp:sp>
    <dsp:sp modelId="{7EC58ECE-C406-4CED-87F7-11B9000B07A0}">
      <dsp:nvSpPr>
        <dsp:cNvPr id="0" name=""/>
        <dsp:cNvSpPr/>
      </dsp:nvSpPr>
      <dsp:spPr>
        <a:xfrm>
          <a:off x="771132" y="1680877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8BD8A-AD14-45A0-8E0A-C49AA7852EA6}">
      <dsp:nvSpPr>
        <dsp:cNvPr id="0" name=""/>
        <dsp:cNvSpPr/>
      </dsp:nvSpPr>
      <dsp:spPr>
        <a:xfrm>
          <a:off x="1161218" y="2490416"/>
          <a:ext cx="10113012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Используйте модель перевернутого класса.</a:t>
          </a:r>
          <a:endParaRPr lang="ru-RU" sz="1800" b="1" kern="1200"/>
        </a:p>
      </dsp:txBody>
      <dsp:txXfrm>
        <a:off x="1161218" y="2490416"/>
        <a:ext cx="10113012" cy="497907"/>
      </dsp:txXfrm>
    </dsp:sp>
    <dsp:sp modelId="{33665A63-9BC8-49DC-8D21-697163828F6A}">
      <dsp:nvSpPr>
        <dsp:cNvPr id="0" name=""/>
        <dsp:cNvSpPr/>
      </dsp:nvSpPr>
      <dsp:spPr>
        <a:xfrm>
          <a:off x="850026" y="2428177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840D-B040-4ADC-9E38-B084F0B57659}">
      <dsp:nvSpPr>
        <dsp:cNvPr id="0" name=""/>
        <dsp:cNvSpPr/>
      </dsp:nvSpPr>
      <dsp:spPr>
        <a:xfrm>
          <a:off x="1082325" y="3237716"/>
          <a:ext cx="10191906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Развивайте на уроках проектное обучение.</a:t>
          </a:r>
          <a:endParaRPr lang="ru-RU" sz="1800" b="1" kern="1200"/>
        </a:p>
      </dsp:txBody>
      <dsp:txXfrm>
        <a:off x="1082325" y="3237716"/>
        <a:ext cx="10191906" cy="497907"/>
      </dsp:txXfrm>
    </dsp:sp>
    <dsp:sp modelId="{4B6B3B9F-0C00-45BF-98F7-C45B0F09E97F}">
      <dsp:nvSpPr>
        <dsp:cNvPr id="0" name=""/>
        <dsp:cNvSpPr/>
      </dsp:nvSpPr>
      <dsp:spPr>
        <a:xfrm>
          <a:off x="771132" y="3175477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FE919-850C-478E-88AE-95D30B4D4E22}">
      <dsp:nvSpPr>
        <dsp:cNvPr id="0" name=""/>
        <dsp:cNvSpPr/>
      </dsp:nvSpPr>
      <dsp:spPr>
        <a:xfrm>
          <a:off x="835233" y="3984468"/>
          <a:ext cx="10438997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Заставляйте учащихся пересматривать свои решения.</a:t>
          </a:r>
          <a:endParaRPr lang="ru-RU" sz="1800" b="1" kern="1200"/>
        </a:p>
      </dsp:txBody>
      <dsp:txXfrm>
        <a:off x="835233" y="3984468"/>
        <a:ext cx="10438997" cy="497907"/>
      </dsp:txXfrm>
    </dsp:sp>
    <dsp:sp modelId="{313D42AD-8615-42AE-A5A9-1121CDAA519F}">
      <dsp:nvSpPr>
        <dsp:cNvPr id="0" name=""/>
        <dsp:cNvSpPr/>
      </dsp:nvSpPr>
      <dsp:spPr>
        <a:xfrm>
          <a:off x="524041" y="3922229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A56DF-D44D-4C65-A01E-BB943F02DF46}">
      <dsp:nvSpPr>
        <dsp:cNvPr id="0" name=""/>
        <dsp:cNvSpPr/>
      </dsp:nvSpPr>
      <dsp:spPr>
        <a:xfrm>
          <a:off x="384333" y="4731768"/>
          <a:ext cx="10889898" cy="4979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21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/>
            <a:t>Используйте на уроках процесс инженерного проектирования.</a:t>
          </a:r>
          <a:endParaRPr lang="ru-RU" sz="1800" b="1" kern="1200"/>
        </a:p>
      </dsp:txBody>
      <dsp:txXfrm>
        <a:off x="384333" y="4731768"/>
        <a:ext cx="10889898" cy="497907"/>
      </dsp:txXfrm>
    </dsp:sp>
    <dsp:sp modelId="{23538713-9326-41ED-849D-8497D9E91F70}">
      <dsp:nvSpPr>
        <dsp:cNvPr id="0" name=""/>
        <dsp:cNvSpPr/>
      </dsp:nvSpPr>
      <dsp:spPr>
        <a:xfrm>
          <a:off x="73141" y="4669530"/>
          <a:ext cx="622384" cy="6223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E0B1-C69A-490C-8626-D7D10235FD7E}">
      <dsp:nvSpPr>
        <dsp:cNvPr id="0" name=""/>
        <dsp:cNvSpPr/>
      </dsp:nvSpPr>
      <dsp:spPr>
        <a:xfrm>
          <a:off x="518620" y="1216682"/>
          <a:ext cx="2834583" cy="233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Активное чтение</a:t>
          </a:r>
          <a:endParaRPr lang="ru-RU" sz="1400" b="1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Моделирование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Эксперименты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Игры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Исследование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Работа в реальных условиях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latin typeface="+mn-lt"/>
              <a:ea typeface="Arial" charset="0"/>
              <a:cs typeface="Times New Roman" pitchFamily="18" charset="0"/>
            </a:rPr>
            <a:t>Техника головоломки</a:t>
          </a:r>
        </a:p>
      </dsp:txBody>
      <dsp:txXfrm>
        <a:off x="572422" y="1270484"/>
        <a:ext cx="2726979" cy="1729348"/>
      </dsp:txXfrm>
    </dsp:sp>
    <dsp:sp modelId="{8D3CF3B5-9C83-47B4-81E7-F58AD7AFB8D9}">
      <dsp:nvSpPr>
        <dsp:cNvPr id="0" name=""/>
        <dsp:cNvSpPr/>
      </dsp:nvSpPr>
      <dsp:spPr>
        <a:xfrm>
          <a:off x="2077401" y="1650743"/>
          <a:ext cx="3307377" cy="3307377"/>
        </a:xfrm>
        <a:prstGeom prst="leftCircularArrow">
          <a:avLst>
            <a:gd name="adj1" fmla="val 3699"/>
            <a:gd name="adj2" fmla="val 461131"/>
            <a:gd name="adj3" fmla="val 2236642"/>
            <a:gd name="adj4" fmla="val 9024489"/>
            <a:gd name="adj5" fmla="val 43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26FE8-F298-42B3-8050-B719764DAEEE}">
      <dsp:nvSpPr>
        <dsp:cNvPr id="0" name=""/>
        <dsp:cNvSpPr/>
      </dsp:nvSpPr>
      <dsp:spPr>
        <a:xfrm>
          <a:off x="1148527" y="3053634"/>
          <a:ext cx="2519630" cy="10019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Активити</a:t>
          </a:r>
          <a:endParaRPr lang="ru-RU" sz="2700" b="1" kern="1200" dirty="0"/>
        </a:p>
      </dsp:txBody>
      <dsp:txXfrm>
        <a:off x="1177874" y="3082981"/>
        <a:ext cx="2460936" cy="943279"/>
      </dsp:txXfrm>
    </dsp:sp>
    <dsp:sp modelId="{1662CE64-AE63-4C85-A553-1F00DEA48456}">
      <dsp:nvSpPr>
        <dsp:cNvPr id="0" name=""/>
        <dsp:cNvSpPr/>
      </dsp:nvSpPr>
      <dsp:spPr>
        <a:xfrm>
          <a:off x="4250705" y="1216682"/>
          <a:ext cx="2834583" cy="233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На основе таксономии Блума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С учетом потребностей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Нацеливание исследования на связь с жизнью</a:t>
          </a:r>
          <a:endParaRPr lang="ru-RU" sz="1800" b="1" kern="1200" dirty="0"/>
        </a:p>
      </dsp:txBody>
      <dsp:txXfrm>
        <a:off x="4304507" y="1771471"/>
        <a:ext cx="2726979" cy="1729348"/>
      </dsp:txXfrm>
    </dsp:sp>
    <dsp:sp modelId="{16E288B8-E019-4A66-BACF-DC43DEE8F59E}">
      <dsp:nvSpPr>
        <dsp:cNvPr id="0" name=""/>
        <dsp:cNvSpPr/>
      </dsp:nvSpPr>
      <dsp:spPr>
        <a:xfrm>
          <a:off x="6358759" y="657952"/>
          <a:ext cx="3669574" cy="3669574"/>
        </a:xfrm>
        <a:prstGeom prst="circularArrow">
          <a:avLst>
            <a:gd name="adj1" fmla="val 3334"/>
            <a:gd name="adj2" fmla="val 412010"/>
            <a:gd name="adj3" fmla="val 19412479"/>
            <a:gd name="adj4" fmla="val 12575511"/>
            <a:gd name="adj5" fmla="val 3889"/>
          </a:avLst>
        </a:prstGeom>
        <a:solidFill>
          <a:srgbClr val="43BB8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C5EC8-2D99-4BBB-9FBC-EB9E2E088E7F}">
      <dsp:nvSpPr>
        <dsp:cNvPr id="0" name=""/>
        <dsp:cNvSpPr/>
      </dsp:nvSpPr>
      <dsp:spPr>
        <a:xfrm>
          <a:off x="4880613" y="715695"/>
          <a:ext cx="2519630" cy="100197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Вопросы</a:t>
          </a:r>
          <a:endParaRPr lang="ru-RU" sz="2700" b="1" kern="1200" dirty="0"/>
        </a:p>
      </dsp:txBody>
      <dsp:txXfrm>
        <a:off x="4909960" y="745042"/>
        <a:ext cx="2460936" cy="943279"/>
      </dsp:txXfrm>
    </dsp:sp>
    <dsp:sp modelId="{6490D1AC-C55C-4600-8C86-F763CD0B0296}">
      <dsp:nvSpPr>
        <dsp:cNvPr id="0" name=""/>
        <dsp:cNvSpPr/>
      </dsp:nvSpPr>
      <dsp:spPr>
        <a:xfrm>
          <a:off x="7982790" y="1216682"/>
          <a:ext cx="2834583" cy="2337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Рабочий лист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Планирование эксперимента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/>
            <a:t>Продукт деятельности (макет, таблицы, эссе, статья)</a:t>
          </a:r>
          <a:endParaRPr lang="ru-RU" sz="1800" b="1" kern="1200" dirty="0"/>
        </a:p>
      </dsp:txBody>
      <dsp:txXfrm>
        <a:off x="8036592" y="1270484"/>
        <a:ext cx="2726979" cy="1729348"/>
      </dsp:txXfrm>
    </dsp:sp>
    <dsp:sp modelId="{45DB4A26-B5AC-442B-BCD0-8378F6575595}">
      <dsp:nvSpPr>
        <dsp:cNvPr id="0" name=""/>
        <dsp:cNvSpPr/>
      </dsp:nvSpPr>
      <dsp:spPr>
        <a:xfrm>
          <a:off x="8612698" y="3053634"/>
          <a:ext cx="2519630" cy="100197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/>
            <a:t>Представление результатов</a:t>
          </a:r>
          <a:endParaRPr lang="ru-RU" sz="2700" b="1" kern="1200" dirty="0"/>
        </a:p>
      </dsp:txBody>
      <dsp:txXfrm>
        <a:off x="8642045" y="3082981"/>
        <a:ext cx="2460936" cy="9432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7896-4F82-4AD8-B59F-29263803C072}">
      <dsp:nvSpPr>
        <dsp:cNvPr id="0" name=""/>
        <dsp:cNvSpPr/>
      </dsp:nvSpPr>
      <dsp:spPr>
        <a:xfrm rot="10800000">
          <a:off x="2494745" y="1864"/>
          <a:ext cx="7892777" cy="20268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789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учитель должен привлекать учащихся к выработке объяснений и дальнейшему построению идей через размышления о том, что они обнаружили на этапе «Исследования» с помощью тщательно построенных вопросов;</a:t>
          </a:r>
        </a:p>
      </dsp:txBody>
      <dsp:txXfrm rot="10800000">
        <a:off x="3001460" y="1864"/>
        <a:ext cx="7386062" cy="2026859"/>
      </dsp:txXfrm>
    </dsp:sp>
    <dsp:sp modelId="{A685E45E-E6B3-425F-A5F7-9EC83B5F1E6C}">
      <dsp:nvSpPr>
        <dsp:cNvPr id="0" name=""/>
        <dsp:cNvSpPr/>
      </dsp:nvSpPr>
      <dsp:spPr>
        <a:xfrm>
          <a:off x="1481315" y="1864"/>
          <a:ext cx="2026859" cy="202685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107A-9D3F-4141-8257-FF01D3A9EA57}">
      <dsp:nvSpPr>
        <dsp:cNvPr id="0" name=""/>
        <dsp:cNvSpPr/>
      </dsp:nvSpPr>
      <dsp:spPr>
        <a:xfrm rot="10800000">
          <a:off x="2494745" y="2621333"/>
          <a:ext cx="7892777" cy="20268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3789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интерактивный процесс, который активно вовлекает учащихся в обучении, ученики принимают участие в выстраивании глубокого понимания путем активного участия и вопросов.</a:t>
          </a:r>
        </a:p>
      </dsp:txBody>
      <dsp:txXfrm rot="10800000">
        <a:off x="3001460" y="2621333"/>
        <a:ext cx="7386062" cy="2026859"/>
      </dsp:txXfrm>
    </dsp:sp>
    <dsp:sp modelId="{677F34F4-3D76-45E3-9C01-680A1A3FD2B6}">
      <dsp:nvSpPr>
        <dsp:cNvPr id="0" name=""/>
        <dsp:cNvSpPr/>
      </dsp:nvSpPr>
      <dsp:spPr>
        <a:xfrm>
          <a:off x="1481315" y="2621333"/>
          <a:ext cx="2026859" cy="202685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17ED9-9314-46C1-A004-19E93B05BDDC}">
      <dsp:nvSpPr>
        <dsp:cNvPr id="0" name=""/>
        <dsp:cNvSpPr/>
      </dsp:nvSpPr>
      <dsp:spPr>
        <a:xfrm>
          <a:off x="2566" y="1452603"/>
          <a:ext cx="3098469" cy="2555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Как вы будете вовлекать учащихся в разработку идей, объяснений и теорий?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Как учащиеся будут представлять свои идеи?</a:t>
          </a:r>
          <a:endParaRPr lang="ru-RU" sz="1900" kern="1200" dirty="0"/>
        </a:p>
      </dsp:txBody>
      <dsp:txXfrm>
        <a:off x="61377" y="1511414"/>
        <a:ext cx="2980847" cy="1890340"/>
      </dsp:txXfrm>
    </dsp:sp>
    <dsp:sp modelId="{774841B3-ED42-4963-97EC-77287F2DF1AE}">
      <dsp:nvSpPr>
        <dsp:cNvPr id="0" name=""/>
        <dsp:cNvSpPr/>
      </dsp:nvSpPr>
      <dsp:spPr>
        <a:xfrm>
          <a:off x="1734054" y="2026174"/>
          <a:ext cx="3468876" cy="3468876"/>
        </a:xfrm>
        <a:prstGeom prst="leftCircularArrow">
          <a:avLst>
            <a:gd name="adj1" fmla="val 3303"/>
            <a:gd name="adj2" fmla="val 407877"/>
            <a:gd name="adj3" fmla="val 2183388"/>
            <a:gd name="adj4" fmla="val 9024489"/>
            <a:gd name="adj5" fmla="val 38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8EC57-D871-42EB-8D18-41E9DFE4272B}">
      <dsp:nvSpPr>
        <dsp:cNvPr id="0" name=""/>
        <dsp:cNvSpPr/>
      </dsp:nvSpPr>
      <dsp:spPr>
        <a:xfrm>
          <a:off x="691114" y="3460566"/>
          <a:ext cx="2754194" cy="10952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Результаты исследования</a:t>
          </a:r>
          <a:endParaRPr lang="ru-RU" sz="3300" b="1" kern="1200" dirty="0"/>
        </a:p>
      </dsp:txBody>
      <dsp:txXfrm>
        <a:off x="723193" y="3492645"/>
        <a:ext cx="2690036" cy="1031094"/>
      </dsp:txXfrm>
    </dsp:sp>
    <dsp:sp modelId="{05F9BDDD-2C11-498C-85D8-D98A301D1771}">
      <dsp:nvSpPr>
        <dsp:cNvPr id="0" name=""/>
        <dsp:cNvSpPr/>
      </dsp:nvSpPr>
      <dsp:spPr>
        <a:xfrm>
          <a:off x="3990873" y="1452603"/>
          <a:ext cx="3098469" cy="2555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Как вы будете оспаривать и развивать их идеи дальше?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Как вы будете закреплять, исправлять и развивать идеи учащихся дальше?</a:t>
          </a:r>
          <a:endParaRPr lang="ru-RU" sz="1900" kern="1200" dirty="0"/>
        </a:p>
      </dsp:txBody>
      <dsp:txXfrm>
        <a:off x="4049684" y="2059041"/>
        <a:ext cx="2980847" cy="1890340"/>
      </dsp:txXfrm>
    </dsp:sp>
    <dsp:sp modelId="{70D56D18-B57B-4F2A-B392-065BE65CE5CC}">
      <dsp:nvSpPr>
        <dsp:cNvPr id="0" name=""/>
        <dsp:cNvSpPr/>
      </dsp:nvSpPr>
      <dsp:spPr>
        <a:xfrm>
          <a:off x="5696541" y="-134456"/>
          <a:ext cx="3864792" cy="3864792"/>
        </a:xfrm>
        <a:prstGeom prst="circularArrow">
          <a:avLst>
            <a:gd name="adj1" fmla="val 2964"/>
            <a:gd name="adj2" fmla="val 363182"/>
            <a:gd name="adj3" fmla="val 19461308"/>
            <a:gd name="adj4" fmla="val 12575511"/>
            <a:gd name="adj5" fmla="val 3458"/>
          </a:avLst>
        </a:prstGeom>
        <a:solidFill>
          <a:srgbClr val="43BB8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C65BE-C521-4B60-8591-59FCDFA7C4D5}">
      <dsp:nvSpPr>
        <dsp:cNvPr id="0" name=""/>
        <dsp:cNvSpPr/>
      </dsp:nvSpPr>
      <dsp:spPr>
        <a:xfrm>
          <a:off x="4679422" y="904977"/>
          <a:ext cx="2754194" cy="1095252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Осмысление</a:t>
          </a:r>
          <a:endParaRPr lang="ru-RU" sz="3300" b="1" kern="1200" dirty="0"/>
        </a:p>
      </dsp:txBody>
      <dsp:txXfrm>
        <a:off x="4711501" y="937056"/>
        <a:ext cx="2690036" cy="1031094"/>
      </dsp:txXfrm>
    </dsp:sp>
    <dsp:sp modelId="{2F73E85C-E5BD-4767-8DBB-65CD8A2B30DF}">
      <dsp:nvSpPr>
        <dsp:cNvPr id="0" name=""/>
        <dsp:cNvSpPr/>
      </dsp:nvSpPr>
      <dsp:spPr>
        <a:xfrm>
          <a:off x="7979181" y="1452603"/>
          <a:ext cx="3098469" cy="2555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Какое понимание и навыки вы хотите развить к концу этого этапа?</a:t>
          </a:r>
          <a:endParaRPr lang="ru-RU" sz="1900" kern="1200" dirty="0"/>
        </a:p>
      </dsp:txBody>
      <dsp:txXfrm>
        <a:off x="8037992" y="1511414"/>
        <a:ext cx="2980847" cy="1890340"/>
      </dsp:txXfrm>
    </dsp:sp>
    <dsp:sp modelId="{1074238D-3222-4467-AD96-FCAA644A4548}">
      <dsp:nvSpPr>
        <dsp:cNvPr id="0" name=""/>
        <dsp:cNvSpPr/>
      </dsp:nvSpPr>
      <dsp:spPr>
        <a:xfrm>
          <a:off x="8667730" y="3460566"/>
          <a:ext cx="2754194" cy="109525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/>
            <a:t>Прогресс</a:t>
          </a:r>
          <a:endParaRPr lang="ru-RU" sz="3300" b="1" kern="1200" dirty="0"/>
        </a:p>
      </dsp:txBody>
      <dsp:txXfrm>
        <a:off x="8699809" y="3492645"/>
        <a:ext cx="2690036" cy="10310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EE2BF-7FE5-4B8B-A5CD-5D1F6C62B0F5}">
      <dsp:nvSpPr>
        <dsp:cNvPr id="0" name=""/>
        <dsp:cNvSpPr/>
      </dsp:nvSpPr>
      <dsp:spPr>
        <a:xfrm>
          <a:off x="0" y="0"/>
          <a:ext cx="5929607" cy="11818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Учителя содействуют обучению:</a:t>
          </a:r>
          <a:endParaRPr lang="ru-RU" sz="1700" b="1" kern="1200" dirty="0"/>
        </a:p>
      </dsp:txBody>
      <dsp:txXfrm>
        <a:off x="34616" y="34616"/>
        <a:ext cx="4515976" cy="1112657"/>
      </dsp:txXfrm>
    </dsp:sp>
    <dsp:sp modelId="{34397EBA-A323-4DFA-8958-DCDAEF691169}">
      <dsp:nvSpPr>
        <dsp:cNvPr id="0" name=""/>
        <dsp:cNvSpPr/>
      </dsp:nvSpPr>
      <dsp:spPr>
        <a:xfrm>
          <a:off x="442795" y="1346040"/>
          <a:ext cx="5929607" cy="1181889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задают вопросы, поощряя дивергентное мышление, которое приводит к большему количеству вопросов; </a:t>
          </a:r>
          <a:endParaRPr lang="ru-RU" sz="1700" b="1" kern="1200" dirty="0"/>
        </a:p>
      </dsp:txBody>
      <dsp:txXfrm>
        <a:off x="477411" y="1380656"/>
        <a:ext cx="4649351" cy="1112657"/>
      </dsp:txXfrm>
    </dsp:sp>
    <dsp:sp modelId="{4F4792FB-6936-4BAD-A3BE-6B9DD00F6195}">
      <dsp:nvSpPr>
        <dsp:cNvPr id="0" name=""/>
        <dsp:cNvSpPr/>
      </dsp:nvSpPr>
      <dsp:spPr>
        <a:xfrm>
          <a:off x="885590" y="2692081"/>
          <a:ext cx="5929607" cy="1181889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ценят и поощряют ответы, и когда эти ответы передают заблуждения, эффективно исследуют причины и надлежащим образом направляют учащегося; </a:t>
          </a:r>
          <a:endParaRPr lang="ru-RU" sz="1700" b="1" kern="1200" dirty="0"/>
        </a:p>
      </dsp:txBody>
      <dsp:txXfrm>
        <a:off x="920206" y="2726697"/>
        <a:ext cx="4649351" cy="1112657"/>
      </dsp:txXfrm>
    </dsp:sp>
    <dsp:sp modelId="{3BB5CCD0-E7B1-4F1F-B638-931FE719CF04}">
      <dsp:nvSpPr>
        <dsp:cNvPr id="0" name=""/>
        <dsp:cNvSpPr/>
      </dsp:nvSpPr>
      <dsp:spPr>
        <a:xfrm>
          <a:off x="1328386" y="4038122"/>
          <a:ext cx="5929607" cy="1181889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постоянно бдительны к препятствиям и направляют учащихся с помощью вопросов, когда это необходимо; </a:t>
          </a:r>
        </a:p>
      </dsp:txBody>
      <dsp:txXfrm>
        <a:off x="1363002" y="4072738"/>
        <a:ext cx="4649351" cy="1112657"/>
      </dsp:txXfrm>
    </dsp:sp>
    <dsp:sp modelId="{EEA0DA82-1F5D-43C7-B248-3CA1534E8488}">
      <dsp:nvSpPr>
        <dsp:cNvPr id="0" name=""/>
        <dsp:cNvSpPr/>
      </dsp:nvSpPr>
      <dsp:spPr>
        <a:xfrm>
          <a:off x="1771181" y="5384163"/>
          <a:ext cx="5929607" cy="118188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/>
            <a:t>задают много «Почему»? Откуда ты знаешь? И каковы доказательства? (подобные типы вопросов); </a:t>
          </a:r>
        </a:p>
      </dsp:txBody>
      <dsp:txXfrm>
        <a:off x="1805797" y="5418779"/>
        <a:ext cx="4649351" cy="1112657"/>
      </dsp:txXfrm>
    </dsp:sp>
    <dsp:sp modelId="{B7594BAD-20EA-46E5-A971-6367FD0B0549}">
      <dsp:nvSpPr>
        <dsp:cNvPr id="0" name=""/>
        <dsp:cNvSpPr/>
      </dsp:nvSpPr>
      <dsp:spPr>
        <a:xfrm>
          <a:off x="5161379" y="863435"/>
          <a:ext cx="768228" cy="76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kern="1200">
            <a:solidFill>
              <a:schemeClr val="tx1"/>
            </a:solidFill>
          </a:endParaRPr>
        </a:p>
      </dsp:txBody>
      <dsp:txXfrm>
        <a:off x="5334230" y="863435"/>
        <a:ext cx="422526" cy="578092"/>
      </dsp:txXfrm>
    </dsp:sp>
    <dsp:sp modelId="{EB2920DC-626A-4A8E-BC92-B8FAA944BB2F}">
      <dsp:nvSpPr>
        <dsp:cNvPr id="0" name=""/>
        <dsp:cNvSpPr/>
      </dsp:nvSpPr>
      <dsp:spPr>
        <a:xfrm>
          <a:off x="5604174" y="2209476"/>
          <a:ext cx="768228" cy="76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kern="1200">
            <a:solidFill>
              <a:schemeClr val="tx1"/>
            </a:solidFill>
          </a:endParaRPr>
        </a:p>
      </dsp:txBody>
      <dsp:txXfrm>
        <a:off x="5777025" y="2209476"/>
        <a:ext cx="422526" cy="578092"/>
      </dsp:txXfrm>
    </dsp:sp>
    <dsp:sp modelId="{A0B021C3-CEF2-48BE-AC71-78D899481A06}">
      <dsp:nvSpPr>
        <dsp:cNvPr id="0" name=""/>
        <dsp:cNvSpPr/>
      </dsp:nvSpPr>
      <dsp:spPr>
        <a:xfrm>
          <a:off x="6046970" y="3535819"/>
          <a:ext cx="768228" cy="76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kern="1200">
            <a:solidFill>
              <a:schemeClr val="tx1"/>
            </a:solidFill>
          </a:endParaRPr>
        </a:p>
      </dsp:txBody>
      <dsp:txXfrm>
        <a:off x="6219821" y="3535819"/>
        <a:ext cx="422526" cy="578092"/>
      </dsp:txXfrm>
    </dsp:sp>
    <dsp:sp modelId="{D41D0C9A-FC86-4FC6-9FCC-6743B851EE19}">
      <dsp:nvSpPr>
        <dsp:cNvPr id="0" name=""/>
        <dsp:cNvSpPr/>
      </dsp:nvSpPr>
      <dsp:spPr>
        <a:xfrm>
          <a:off x="6489765" y="4894992"/>
          <a:ext cx="768228" cy="76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b="1" kern="1200">
            <a:solidFill>
              <a:schemeClr val="tx1"/>
            </a:solidFill>
          </a:endParaRPr>
        </a:p>
      </dsp:txBody>
      <dsp:txXfrm>
        <a:off x="6662616" y="4894992"/>
        <a:ext cx="422526" cy="578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47C9D-6884-4562-BDBC-3E893EF21898}">
      <dsp:nvSpPr>
        <dsp:cNvPr id="0" name=""/>
        <dsp:cNvSpPr/>
      </dsp:nvSpPr>
      <dsp:spPr>
        <a:xfrm>
          <a:off x="0" y="2620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294F9C-909F-425E-8A75-E4F3A24FCA7C}">
      <dsp:nvSpPr>
        <dsp:cNvPr id="0" name=""/>
        <dsp:cNvSpPr/>
      </dsp:nvSpPr>
      <dsp:spPr>
        <a:xfrm>
          <a:off x="0" y="2620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Функции оценивания:</a:t>
          </a:r>
          <a:endParaRPr lang="ru-RU" sz="2100" kern="1200" dirty="0"/>
        </a:p>
      </dsp:txBody>
      <dsp:txXfrm>
        <a:off x="0" y="2620"/>
        <a:ext cx="10683213" cy="893695"/>
      </dsp:txXfrm>
    </dsp:sp>
    <dsp:sp modelId="{F504A489-7D0D-492A-AFCF-5762DC96A498}">
      <dsp:nvSpPr>
        <dsp:cNvPr id="0" name=""/>
        <dsp:cNvSpPr/>
      </dsp:nvSpPr>
      <dsp:spPr>
        <a:xfrm>
          <a:off x="0" y="896316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9DC32-188D-4967-9A65-A197C50CB7FE}">
      <dsp:nvSpPr>
        <dsp:cNvPr id="0" name=""/>
        <dsp:cNvSpPr/>
      </dsp:nvSpPr>
      <dsp:spPr>
        <a:xfrm>
          <a:off x="0" y="896316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sng" kern="1200" dirty="0">
              <a:solidFill>
                <a:srgbClr val="0070C0"/>
              </a:solidFill>
            </a:rPr>
            <a:t>Диагностическая функция </a:t>
          </a:r>
          <a:r>
            <a:rPr lang="ru-RU" sz="2100" kern="1200" dirty="0"/>
            <a:t>служит для определения актуального уровня знаний и умений обучающихся, а также уровня сформированных компетентностей.</a:t>
          </a:r>
        </a:p>
      </dsp:txBody>
      <dsp:txXfrm>
        <a:off x="0" y="896316"/>
        <a:ext cx="10683213" cy="893695"/>
      </dsp:txXfrm>
    </dsp:sp>
    <dsp:sp modelId="{32DF1F17-5805-4C35-921F-0D0E791204D0}">
      <dsp:nvSpPr>
        <dsp:cNvPr id="0" name=""/>
        <dsp:cNvSpPr/>
      </dsp:nvSpPr>
      <dsp:spPr>
        <a:xfrm>
          <a:off x="0" y="1790012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313F49-3B24-439A-A3EC-9B09C63AED6F}">
      <dsp:nvSpPr>
        <dsp:cNvPr id="0" name=""/>
        <dsp:cNvSpPr/>
      </dsp:nvSpPr>
      <dsp:spPr>
        <a:xfrm>
          <a:off x="0" y="1790012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sng" kern="1200" dirty="0">
              <a:solidFill>
                <a:srgbClr val="0070C0"/>
              </a:solidFill>
            </a:rPr>
            <a:t>Информационная функция </a:t>
          </a:r>
          <a:r>
            <a:rPr lang="ru-RU" sz="2100" kern="1200" dirty="0"/>
            <a:t>служит студентам для получения сведений о качестве своей работы, преподавателю – о динамике образовательных результатов обучающихся.</a:t>
          </a:r>
        </a:p>
      </dsp:txBody>
      <dsp:txXfrm>
        <a:off x="0" y="1790012"/>
        <a:ext cx="10683213" cy="893695"/>
      </dsp:txXfrm>
    </dsp:sp>
    <dsp:sp modelId="{F62B1DDF-2B08-4363-A33E-02CEFCD8F633}">
      <dsp:nvSpPr>
        <dsp:cNvPr id="0" name=""/>
        <dsp:cNvSpPr/>
      </dsp:nvSpPr>
      <dsp:spPr>
        <a:xfrm>
          <a:off x="0" y="2683708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A1DCE0-967F-495A-A59D-D54791AC1EB5}">
      <dsp:nvSpPr>
        <dsp:cNvPr id="0" name=""/>
        <dsp:cNvSpPr/>
      </dsp:nvSpPr>
      <dsp:spPr>
        <a:xfrm>
          <a:off x="0" y="2683708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sng" kern="1200" dirty="0">
              <a:solidFill>
                <a:srgbClr val="0070C0"/>
              </a:solidFill>
            </a:rPr>
            <a:t>Ориентирующая функция </a:t>
          </a:r>
          <a:r>
            <a:rPr lang="ru-RU" sz="2100" kern="1200" dirty="0"/>
            <a:t>позволяет наметить пути улучшения результатов.</a:t>
          </a:r>
        </a:p>
      </dsp:txBody>
      <dsp:txXfrm>
        <a:off x="0" y="2683708"/>
        <a:ext cx="10683213" cy="893695"/>
      </dsp:txXfrm>
    </dsp:sp>
    <dsp:sp modelId="{C892CC88-0D6D-4306-AEFA-83B3CBEA4A6F}">
      <dsp:nvSpPr>
        <dsp:cNvPr id="0" name=""/>
        <dsp:cNvSpPr/>
      </dsp:nvSpPr>
      <dsp:spPr>
        <a:xfrm>
          <a:off x="0" y="3577404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F1997-A02E-4F47-9D2B-AC8190B6E445}">
      <dsp:nvSpPr>
        <dsp:cNvPr id="0" name=""/>
        <dsp:cNvSpPr/>
      </dsp:nvSpPr>
      <dsp:spPr>
        <a:xfrm>
          <a:off x="0" y="3577404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sng" kern="1200" dirty="0">
              <a:solidFill>
                <a:srgbClr val="0070C0"/>
              </a:solidFill>
            </a:rPr>
            <a:t>Стимулирующая функция </a:t>
          </a:r>
          <a:r>
            <a:rPr lang="ru-RU" sz="2100" kern="1200" dirty="0"/>
            <a:t>позволяет мотивировать обучающихся на достижение лучших результатов.</a:t>
          </a:r>
        </a:p>
      </dsp:txBody>
      <dsp:txXfrm>
        <a:off x="0" y="3577404"/>
        <a:ext cx="10683213" cy="893695"/>
      </dsp:txXfrm>
    </dsp:sp>
    <dsp:sp modelId="{5D6BE952-6F9E-44E6-A972-26B92A1E5FA2}">
      <dsp:nvSpPr>
        <dsp:cNvPr id="0" name=""/>
        <dsp:cNvSpPr/>
      </dsp:nvSpPr>
      <dsp:spPr>
        <a:xfrm>
          <a:off x="0" y="4471100"/>
          <a:ext cx="10683213" cy="0"/>
        </a:xfrm>
        <a:prstGeom prst="lin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36F5D-3BF2-49EC-BEF2-580BA43A82B9}">
      <dsp:nvSpPr>
        <dsp:cNvPr id="0" name=""/>
        <dsp:cNvSpPr/>
      </dsp:nvSpPr>
      <dsp:spPr>
        <a:xfrm>
          <a:off x="0" y="4471100"/>
          <a:ext cx="10683213" cy="893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i="0" u="sng" kern="1200" dirty="0">
              <a:solidFill>
                <a:srgbClr val="0070C0"/>
              </a:solidFill>
            </a:rPr>
            <a:t>Контролирующая функция </a:t>
          </a:r>
          <a:r>
            <a:rPr lang="ru-RU" sz="2100" kern="1200" dirty="0"/>
            <a:t>позволяет проверить количественные и качественные уровни выполнения работы.</a:t>
          </a:r>
        </a:p>
      </dsp:txBody>
      <dsp:txXfrm>
        <a:off x="0" y="4471100"/>
        <a:ext cx="10683213" cy="893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FC61F-9138-4A9E-BFFE-7D59C76B4A04}">
      <dsp:nvSpPr>
        <dsp:cNvPr id="0" name=""/>
        <dsp:cNvSpPr/>
      </dsp:nvSpPr>
      <dsp:spPr>
        <a:xfrm>
          <a:off x="2483052" y="644571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2718755" y="687648"/>
        <a:ext cx="26421" cy="5284"/>
      </dsp:txXfrm>
    </dsp:sp>
    <dsp:sp modelId="{F9557BB1-85CA-4F5D-B28D-0F36891C17ED}">
      <dsp:nvSpPr>
        <dsp:cNvPr id="0" name=""/>
        <dsp:cNvSpPr/>
      </dsp:nvSpPr>
      <dsp:spPr>
        <a:xfrm>
          <a:off x="187339" y="1037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умение применять знания из разных областей знаний на практике</a:t>
          </a:r>
        </a:p>
      </dsp:txBody>
      <dsp:txXfrm>
        <a:off x="187339" y="1037"/>
        <a:ext cx="2297512" cy="1378507"/>
      </dsp:txXfrm>
    </dsp:sp>
    <dsp:sp modelId="{3B93D681-B7A8-4253-8655-72C1A1042445}">
      <dsp:nvSpPr>
        <dsp:cNvPr id="0" name=""/>
        <dsp:cNvSpPr/>
      </dsp:nvSpPr>
      <dsp:spPr>
        <a:xfrm>
          <a:off x="5308993" y="644571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5544696" y="687648"/>
        <a:ext cx="26421" cy="5284"/>
      </dsp:txXfrm>
    </dsp:sp>
    <dsp:sp modelId="{1DDBFFBB-D8BB-46C5-AC25-602344243D56}">
      <dsp:nvSpPr>
        <dsp:cNvPr id="0" name=""/>
        <dsp:cNvSpPr/>
      </dsp:nvSpPr>
      <dsp:spPr>
        <a:xfrm>
          <a:off x="3013280" y="1037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планирование своей деятельности</a:t>
          </a:r>
        </a:p>
      </dsp:txBody>
      <dsp:txXfrm>
        <a:off x="3013280" y="1037"/>
        <a:ext cx="2297512" cy="1378507"/>
      </dsp:txXfrm>
    </dsp:sp>
    <dsp:sp modelId="{04B7A24F-B34F-4F85-BBF4-3598DFDC2E57}">
      <dsp:nvSpPr>
        <dsp:cNvPr id="0" name=""/>
        <dsp:cNvSpPr/>
      </dsp:nvSpPr>
      <dsp:spPr>
        <a:xfrm>
          <a:off x="8134933" y="644571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8370636" y="687648"/>
        <a:ext cx="26421" cy="5284"/>
      </dsp:txXfrm>
    </dsp:sp>
    <dsp:sp modelId="{99FBA163-FB7A-47A0-BC71-71CD39B7C1D5}">
      <dsp:nvSpPr>
        <dsp:cNvPr id="0" name=""/>
        <dsp:cNvSpPr/>
      </dsp:nvSpPr>
      <dsp:spPr>
        <a:xfrm>
          <a:off x="5839220" y="1037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способность решать задачи</a:t>
          </a:r>
        </a:p>
      </dsp:txBody>
      <dsp:txXfrm>
        <a:off x="5839220" y="1037"/>
        <a:ext cx="2297512" cy="1378507"/>
      </dsp:txXfrm>
    </dsp:sp>
    <dsp:sp modelId="{15437E3F-B618-43BC-8101-2F357D876222}">
      <dsp:nvSpPr>
        <dsp:cNvPr id="0" name=""/>
        <dsp:cNvSpPr/>
      </dsp:nvSpPr>
      <dsp:spPr>
        <a:xfrm>
          <a:off x="1336096" y="1377744"/>
          <a:ext cx="8477821" cy="497827"/>
        </a:xfrm>
        <a:custGeom>
          <a:avLst/>
          <a:gdLst/>
          <a:ahLst/>
          <a:cxnLst/>
          <a:rect l="0" t="0" r="0" b="0"/>
          <a:pathLst>
            <a:path>
              <a:moveTo>
                <a:pt x="8477821" y="0"/>
              </a:moveTo>
              <a:lnTo>
                <a:pt x="8477821" y="266013"/>
              </a:lnTo>
              <a:lnTo>
                <a:pt x="0" y="266013"/>
              </a:lnTo>
              <a:lnTo>
                <a:pt x="0" y="497827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5362650" y="1624016"/>
        <a:ext cx="424713" cy="5284"/>
      </dsp:txXfrm>
    </dsp:sp>
    <dsp:sp modelId="{6D7A69E2-9246-4C82-965B-2ED01836550A}">
      <dsp:nvSpPr>
        <dsp:cNvPr id="0" name=""/>
        <dsp:cNvSpPr/>
      </dsp:nvSpPr>
      <dsp:spPr>
        <a:xfrm>
          <a:off x="8665161" y="1037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использование творческого подхода при решении задач</a:t>
          </a:r>
        </a:p>
      </dsp:txBody>
      <dsp:txXfrm>
        <a:off x="8665161" y="1037"/>
        <a:ext cx="2297512" cy="1378507"/>
      </dsp:txXfrm>
    </dsp:sp>
    <dsp:sp modelId="{3D4DEFDA-5D48-42DC-9C21-8072B4E76700}">
      <dsp:nvSpPr>
        <dsp:cNvPr id="0" name=""/>
        <dsp:cNvSpPr/>
      </dsp:nvSpPr>
      <dsp:spPr>
        <a:xfrm>
          <a:off x="2483052" y="2551506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2718755" y="2594584"/>
        <a:ext cx="26421" cy="5284"/>
      </dsp:txXfrm>
    </dsp:sp>
    <dsp:sp modelId="{E0164171-0B1F-4E9E-95D3-522CAECBA8F0}">
      <dsp:nvSpPr>
        <dsp:cNvPr id="0" name=""/>
        <dsp:cNvSpPr/>
      </dsp:nvSpPr>
      <dsp:spPr>
        <a:xfrm>
          <a:off x="187339" y="1907972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работа в команде </a:t>
          </a:r>
        </a:p>
      </dsp:txBody>
      <dsp:txXfrm>
        <a:off x="187339" y="1907972"/>
        <a:ext cx="2297512" cy="1378507"/>
      </dsp:txXfrm>
    </dsp:sp>
    <dsp:sp modelId="{D8E17CC1-1066-41D1-A59D-872E9A02435F}">
      <dsp:nvSpPr>
        <dsp:cNvPr id="0" name=""/>
        <dsp:cNvSpPr/>
      </dsp:nvSpPr>
      <dsp:spPr>
        <a:xfrm>
          <a:off x="5308993" y="2551506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5544696" y="2594584"/>
        <a:ext cx="26421" cy="5284"/>
      </dsp:txXfrm>
    </dsp:sp>
    <dsp:sp modelId="{10045EB8-9889-4BF3-9555-22F40953A6A5}">
      <dsp:nvSpPr>
        <dsp:cNvPr id="0" name=""/>
        <dsp:cNvSpPr/>
      </dsp:nvSpPr>
      <dsp:spPr>
        <a:xfrm>
          <a:off x="3013280" y="1907972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быть гибким</a:t>
          </a:r>
        </a:p>
      </dsp:txBody>
      <dsp:txXfrm>
        <a:off x="3013280" y="1907972"/>
        <a:ext cx="2297512" cy="1378507"/>
      </dsp:txXfrm>
    </dsp:sp>
    <dsp:sp modelId="{9CD33E39-AD2C-4E54-B420-7D23C6D7AF83}">
      <dsp:nvSpPr>
        <dsp:cNvPr id="0" name=""/>
        <dsp:cNvSpPr/>
      </dsp:nvSpPr>
      <dsp:spPr>
        <a:xfrm>
          <a:off x="8134933" y="2551506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8370636" y="2594584"/>
        <a:ext cx="26421" cy="5284"/>
      </dsp:txXfrm>
    </dsp:sp>
    <dsp:sp modelId="{5ED1541D-A64D-4F69-A789-939A3F8F7CA0}">
      <dsp:nvSpPr>
        <dsp:cNvPr id="0" name=""/>
        <dsp:cNvSpPr/>
      </dsp:nvSpPr>
      <dsp:spPr>
        <a:xfrm>
          <a:off x="5839220" y="1907972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обучение на протяжении всей жизни</a:t>
          </a:r>
        </a:p>
      </dsp:txBody>
      <dsp:txXfrm>
        <a:off x="5839220" y="1907972"/>
        <a:ext cx="2297512" cy="1378507"/>
      </dsp:txXfrm>
    </dsp:sp>
    <dsp:sp modelId="{F479177F-2B78-4C9C-8818-848FF5D31EEF}">
      <dsp:nvSpPr>
        <dsp:cNvPr id="0" name=""/>
        <dsp:cNvSpPr/>
      </dsp:nvSpPr>
      <dsp:spPr>
        <a:xfrm>
          <a:off x="1336096" y="3284680"/>
          <a:ext cx="8477821" cy="497827"/>
        </a:xfrm>
        <a:custGeom>
          <a:avLst/>
          <a:gdLst/>
          <a:ahLst/>
          <a:cxnLst/>
          <a:rect l="0" t="0" r="0" b="0"/>
          <a:pathLst>
            <a:path>
              <a:moveTo>
                <a:pt x="8477821" y="0"/>
              </a:moveTo>
              <a:lnTo>
                <a:pt x="8477821" y="266013"/>
              </a:lnTo>
              <a:lnTo>
                <a:pt x="0" y="266013"/>
              </a:lnTo>
              <a:lnTo>
                <a:pt x="0" y="497827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5362650" y="3530952"/>
        <a:ext cx="424713" cy="5284"/>
      </dsp:txXfrm>
    </dsp:sp>
    <dsp:sp modelId="{A79A6D24-EBC0-4467-A0CF-111220D2A672}">
      <dsp:nvSpPr>
        <dsp:cNvPr id="0" name=""/>
        <dsp:cNvSpPr/>
      </dsp:nvSpPr>
      <dsp:spPr>
        <a:xfrm>
          <a:off x="8665161" y="1907972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solidFill>
                <a:schemeClr val="bg1"/>
              </a:solidFill>
            </a:rPr>
            <a:t>саморегуляция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8665161" y="1907972"/>
        <a:ext cx="2297512" cy="1378507"/>
      </dsp:txXfrm>
    </dsp:sp>
    <dsp:sp modelId="{D42B8B5E-3D13-4E5F-B40C-31FABFE0D3B6}">
      <dsp:nvSpPr>
        <dsp:cNvPr id="0" name=""/>
        <dsp:cNvSpPr/>
      </dsp:nvSpPr>
      <dsp:spPr>
        <a:xfrm>
          <a:off x="2483052" y="4458441"/>
          <a:ext cx="497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827" y="45720"/>
              </a:lnTo>
            </a:path>
          </a:pathLst>
        </a:custGeom>
        <a:noFill/>
        <a:ln w="19050" cap="flat" cmpd="sng" algn="ctr">
          <a:solidFill>
            <a:srgbClr val="0070C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>
            <a:solidFill>
              <a:schemeClr val="bg1"/>
            </a:solidFill>
          </a:endParaRPr>
        </a:p>
      </dsp:txBody>
      <dsp:txXfrm>
        <a:off x="2718755" y="4501519"/>
        <a:ext cx="26421" cy="5284"/>
      </dsp:txXfrm>
    </dsp:sp>
    <dsp:sp modelId="{C82066FA-C601-4B69-AAD1-8368C2FF8FF8}">
      <dsp:nvSpPr>
        <dsp:cNvPr id="0" name=""/>
        <dsp:cNvSpPr/>
      </dsp:nvSpPr>
      <dsp:spPr>
        <a:xfrm>
          <a:off x="187339" y="3814908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умение признавать ошибки и корректировать их</a:t>
          </a:r>
        </a:p>
      </dsp:txBody>
      <dsp:txXfrm>
        <a:off x="187339" y="3814908"/>
        <a:ext cx="2297512" cy="1378507"/>
      </dsp:txXfrm>
    </dsp:sp>
    <dsp:sp modelId="{38E1CA1C-425C-4CFC-A819-C16E3478E14F}">
      <dsp:nvSpPr>
        <dsp:cNvPr id="0" name=""/>
        <dsp:cNvSpPr/>
      </dsp:nvSpPr>
      <dsp:spPr>
        <a:xfrm>
          <a:off x="3013280" y="3814908"/>
          <a:ext cx="2297512" cy="137850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bg1"/>
              </a:solidFill>
            </a:rPr>
            <a:t>оценка результата</a:t>
          </a:r>
        </a:p>
      </dsp:txBody>
      <dsp:txXfrm>
        <a:off x="3013280" y="3814908"/>
        <a:ext cx="2297512" cy="137850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E905D-A8DB-4BCF-B1C6-781E1CC5EC1D}">
      <dsp:nvSpPr>
        <dsp:cNvPr id="0" name=""/>
        <dsp:cNvSpPr/>
      </dsp:nvSpPr>
      <dsp:spPr>
        <a:xfrm>
          <a:off x="3759" y="197352"/>
          <a:ext cx="366550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Контекст</a:t>
          </a:r>
        </a:p>
      </dsp:txBody>
      <dsp:txXfrm>
        <a:off x="3759" y="197352"/>
        <a:ext cx="3665501" cy="547200"/>
      </dsp:txXfrm>
    </dsp:sp>
    <dsp:sp modelId="{24377439-108F-49AF-8C97-E93DBAFB0D39}">
      <dsp:nvSpPr>
        <dsp:cNvPr id="0" name=""/>
        <dsp:cNvSpPr/>
      </dsp:nvSpPr>
      <dsp:spPr>
        <a:xfrm>
          <a:off x="3759" y="744552"/>
          <a:ext cx="3665501" cy="5632739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Наиболее распространенным типом моста является балочный мост — конструкция из горизонтальных жестких балок, концы которых опираются на две колонны. Нагрузка моста поддерживается колоннами. Нагрузка относится к собственному весу моста, который необходимо поддерживать, а также к любому весу, добавляемому к мосту, например, автомобилям, грузовикам и людям. Ферменный мост - это тип балочного моста, который имеет треугольные элементы для распределения нагрузки и поддержки моста.</a:t>
          </a:r>
        </a:p>
      </dsp:txBody>
      <dsp:txXfrm>
        <a:off x="3759" y="744552"/>
        <a:ext cx="3665501" cy="5632739"/>
      </dsp:txXfrm>
    </dsp:sp>
    <dsp:sp modelId="{93AD3A6F-E3CA-4CB1-A774-2640FBE87B18}">
      <dsp:nvSpPr>
        <dsp:cNvPr id="0" name=""/>
        <dsp:cNvSpPr/>
      </dsp:nvSpPr>
      <dsp:spPr>
        <a:xfrm>
          <a:off x="4182431" y="197352"/>
          <a:ext cx="366550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Задача</a:t>
          </a:r>
        </a:p>
      </dsp:txBody>
      <dsp:txXfrm>
        <a:off x="4182431" y="197352"/>
        <a:ext cx="3665501" cy="547200"/>
      </dsp:txXfrm>
    </dsp:sp>
    <dsp:sp modelId="{B4770859-54D4-4AFA-9135-91D062076228}">
      <dsp:nvSpPr>
        <dsp:cNvPr id="0" name=""/>
        <dsp:cNvSpPr/>
      </dsp:nvSpPr>
      <dsp:spPr>
        <a:xfrm>
          <a:off x="4182431" y="744552"/>
          <a:ext cx="3665501" cy="5632739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Ваша инженерная задача состоит в том, чтобы спроектировать и построить мост, который может перекрыть пропасть, удерживая при этом максимально возможный вес. Ваши материалы — это соломинки и лента, и ваш мост должен соответствовать конструктивным ограничениям.</a:t>
          </a:r>
          <a:endParaRPr lang="ru-RU" sz="1900" kern="1200" dirty="0"/>
        </a:p>
      </dsp:txBody>
      <dsp:txXfrm>
        <a:off x="4182431" y="744552"/>
        <a:ext cx="3665501" cy="5632739"/>
      </dsp:txXfrm>
    </dsp:sp>
    <dsp:sp modelId="{F6F25C5B-7407-4DCE-BED5-8CFCE5E5D80A}">
      <dsp:nvSpPr>
        <dsp:cNvPr id="0" name=""/>
        <dsp:cNvSpPr/>
      </dsp:nvSpPr>
      <dsp:spPr>
        <a:xfrm>
          <a:off x="8361103" y="197352"/>
          <a:ext cx="3665501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Ресурсы</a:t>
          </a:r>
        </a:p>
      </dsp:txBody>
      <dsp:txXfrm>
        <a:off x="8361103" y="197352"/>
        <a:ext cx="3665501" cy="547200"/>
      </dsp:txXfrm>
    </dsp:sp>
    <dsp:sp modelId="{9BD3DDF8-439A-4DAE-A1E8-A0E1C9B4473B}">
      <dsp:nvSpPr>
        <dsp:cNvPr id="0" name=""/>
        <dsp:cNvSpPr/>
      </dsp:nvSpPr>
      <dsp:spPr>
        <a:xfrm>
          <a:off x="8361103" y="744552"/>
          <a:ext cx="3665501" cy="5632739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u="sng" kern="1200" dirty="0"/>
            <a:t>Каждой группе необходимо:</a:t>
          </a:r>
          <a:endParaRPr lang="ru-RU" sz="1900" u="sng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20 пластиковых соломинок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скотч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ножницы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1 лист бумаги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карандаш или маркер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Линейка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0" i="0" kern="1200" dirty="0"/>
            <a:t>Вес </a:t>
          </a:r>
        </a:p>
      </dsp:txBody>
      <dsp:txXfrm>
        <a:off x="8361103" y="744552"/>
        <a:ext cx="3665501" cy="5632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DB605-9538-428B-936D-3D250248B3F3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rgbClr val="CCE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8FFE-04F6-4FB8-8D6F-249FDAE02BDC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CEC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accent5">
                  <a:lumMod val="50000"/>
                </a:schemeClr>
              </a:solidFill>
            </a:rPr>
            <a:t>Модуль, основанный на исследовании, с применением цикла обучения 5E</a:t>
          </a:r>
        </a:p>
      </dsp:txBody>
      <dsp:txXfrm>
        <a:off x="2175669" y="0"/>
        <a:ext cx="8339931" cy="1305404"/>
      </dsp:txXfrm>
    </dsp:sp>
    <dsp:sp modelId="{F48C10F1-9A76-4C36-8A22-9F2694E0DBB7}">
      <dsp:nvSpPr>
        <dsp:cNvPr id="0" name=""/>
        <dsp:cNvSpPr/>
      </dsp:nvSpPr>
      <dsp:spPr>
        <a:xfrm>
          <a:off x="761485" y="1305404"/>
          <a:ext cx="2828366" cy="282836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62C26-0CE3-48C6-B344-F634A906478C}">
      <dsp:nvSpPr>
        <dsp:cNvPr id="0" name=""/>
        <dsp:cNvSpPr/>
      </dsp:nvSpPr>
      <dsp:spPr>
        <a:xfrm>
          <a:off x="2175669" y="1305404"/>
          <a:ext cx="8339931" cy="2828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accent5">
                  <a:lumMod val="50000"/>
                </a:schemeClr>
              </a:solidFill>
            </a:rPr>
            <a:t>Инженерный дизайн</a:t>
          </a:r>
        </a:p>
      </dsp:txBody>
      <dsp:txXfrm>
        <a:off x="2175669" y="1305404"/>
        <a:ext cx="8339931" cy="1305399"/>
      </dsp:txXfrm>
    </dsp:sp>
    <dsp:sp modelId="{77BDE3B3-065B-44D5-AE20-ED3A8B546760}">
      <dsp:nvSpPr>
        <dsp:cNvPr id="0" name=""/>
        <dsp:cNvSpPr/>
      </dsp:nvSpPr>
      <dsp:spPr>
        <a:xfrm>
          <a:off x="1522968" y="2610804"/>
          <a:ext cx="1305400" cy="1305400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CEAE3-A309-4473-A102-21A6CC691763}">
      <dsp:nvSpPr>
        <dsp:cNvPr id="0" name=""/>
        <dsp:cNvSpPr/>
      </dsp:nvSpPr>
      <dsp:spPr>
        <a:xfrm>
          <a:off x="2175669" y="2610804"/>
          <a:ext cx="8339931" cy="1305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>
              <a:solidFill>
                <a:schemeClr val="accent5">
                  <a:lumMod val="50000"/>
                </a:schemeClr>
              </a:solidFill>
              <a:latin typeface="+mn-lt"/>
            </a:rPr>
            <a:t>Проблемно-ориентированное обучение (</a:t>
          </a:r>
          <a:r>
            <a:rPr lang="en-US" sz="3600" b="1" i="0" kern="1200" dirty="0">
              <a:solidFill>
                <a:schemeClr val="accent1">
                  <a:lumMod val="50000"/>
                </a:schemeClr>
              </a:solidFill>
            </a:rPr>
            <a:t>PBL</a:t>
          </a:r>
          <a:r>
            <a:rPr lang="ru-RU" sz="3600" b="1" i="0" kern="1200" dirty="0">
              <a:solidFill>
                <a:schemeClr val="accent1">
                  <a:lumMod val="50000"/>
                </a:schemeClr>
              </a:solidFill>
            </a:rPr>
            <a:t>)</a:t>
          </a:r>
        </a:p>
      </dsp:txBody>
      <dsp:txXfrm>
        <a:off x="2175669" y="2610804"/>
        <a:ext cx="8339931" cy="1305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D0D45-44D1-4758-95AC-8017DF935E73}">
      <dsp:nvSpPr>
        <dsp:cNvPr id="0" name=""/>
        <dsp:cNvSpPr/>
      </dsp:nvSpPr>
      <dsp:spPr>
        <a:xfrm rot="5400000">
          <a:off x="7231374" y="-2979099"/>
          <a:ext cx="1229739" cy="73847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 dirty="0">
              <a:latin typeface="+mn-lt"/>
              <a:ea typeface="+mn-ea"/>
              <a:cs typeface="Times New Roman" pitchFamily="18" charset="0"/>
            </a:rPr>
            <a:t>Теоретический или практический вопрос, требующий изучения, разрешения; в науке — противоречивая ситуация, выступающая в виде противоположных позиций и требующая её разрешения; в жизни </a:t>
          </a:r>
          <a:r>
            <a:rPr lang="ru-RU" sz="1800" b="1" i="0" kern="1200" dirty="0">
              <a:latin typeface="+mn-lt"/>
              <a:ea typeface="+mn-ea"/>
              <a:cs typeface="Times New Roman" pitchFamily="18" charset="0"/>
            </a:rPr>
            <a:t>проблема</a:t>
          </a:r>
          <a:r>
            <a:rPr lang="ru-RU" sz="1800" b="0" i="0" kern="1200" dirty="0">
              <a:latin typeface="+mn-lt"/>
              <a:ea typeface="+mn-ea"/>
              <a:cs typeface="Times New Roman" pitchFamily="18" charset="0"/>
            </a:rPr>
            <a:t> формулируется в понятном для людей виде «знаю что, не знаю как».</a:t>
          </a:r>
          <a:endParaRPr lang="ru-RU" sz="1800" dirty="0">
            <a:latin typeface="+mn-lt"/>
          </a:endParaRPr>
        </a:p>
      </dsp:txBody>
      <dsp:txXfrm rot="-5400000">
        <a:off x="4153894" y="158412"/>
        <a:ext cx="7324669" cy="1109677"/>
      </dsp:txXfrm>
    </dsp:sp>
    <dsp:sp modelId="{DFB9FDBA-0AFA-4583-8D3A-B073B0BFF322}">
      <dsp:nvSpPr>
        <dsp:cNvPr id="0" name=""/>
        <dsp:cNvSpPr/>
      </dsp:nvSpPr>
      <dsp:spPr>
        <a:xfrm>
          <a:off x="0" y="2518"/>
          <a:ext cx="4153894" cy="14214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300" b="1" kern="120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>
              <a:latin typeface="+mn-lt"/>
              <a:cs typeface="Times New Roman" pitchFamily="18" charset="0"/>
            </a:rPr>
            <a:t>Проблема</a:t>
          </a:r>
        </a:p>
        <a:p>
          <a:pPr lvl="0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9390" y="71908"/>
        <a:ext cx="4015114" cy="1282684"/>
      </dsp:txXfrm>
    </dsp:sp>
    <dsp:sp modelId="{3F111AE1-C36E-4430-AE59-201FDA264D68}">
      <dsp:nvSpPr>
        <dsp:cNvPr id="0" name=""/>
        <dsp:cNvSpPr/>
      </dsp:nvSpPr>
      <dsp:spPr>
        <a:xfrm rot="5400000">
          <a:off x="7346972" y="-1574932"/>
          <a:ext cx="1013883" cy="7391919"/>
        </a:xfrm>
        <a:prstGeom prst="round2Same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Условная</a:t>
          </a:r>
          <a:r>
            <a:rPr lang="ru-RU" sz="1800" b="0" i="0" kern="1200" baseline="0">
              <a:latin typeface="+mn-lt"/>
              <a:ea typeface="+mn-ea"/>
              <a:cs typeface="Times New Roman" pitchFamily="18" charset="0"/>
            </a:rPr>
            <a:t> с</a:t>
          </a:r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реда, в которой существует и работает ученик,</a:t>
          </a:r>
          <a:r>
            <a:rPr lang="ru-RU" sz="1800" b="0" i="0" kern="1200" baseline="0">
              <a:latin typeface="+mn-lt"/>
              <a:ea typeface="+mn-ea"/>
              <a:cs typeface="Times New Roman" pitchFamily="18" charset="0"/>
            </a:rPr>
            <a:t> совокупность </a:t>
          </a:r>
          <a:r>
            <a:rPr lang="ru-RU" sz="1800" b="0" i="0" kern="1200">
              <a:latin typeface="+mn-lt"/>
              <a:ea typeface="+mn-ea"/>
              <a:cs typeface="Times New Roman" pitchFamily="18" charset="0"/>
            </a:rPr>
            <a:t>фактов и обстоятельств, в окружении которых происходит какое-либо событие, существует какое-либо явление, какой-либо объект</a:t>
          </a:r>
          <a:endParaRPr lang="ru-RU" sz="1800" dirty="0">
            <a:latin typeface="+mn-lt"/>
          </a:endParaRPr>
        </a:p>
      </dsp:txBody>
      <dsp:txXfrm rot="-5400000">
        <a:off x="4157954" y="1663580"/>
        <a:ext cx="7342425" cy="914895"/>
      </dsp:txXfrm>
    </dsp:sp>
    <dsp:sp modelId="{E15F4CBD-7B1A-4FB3-943B-D865A6C97A82}">
      <dsp:nvSpPr>
        <dsp:cNvPr id="0" name=""/>
        <dsp:cNvSpPr/>
      </dsp:nvSpPr>
      <dsp:spPr>
        <a:xfrm>
          <a:off x="0" y="1487350"/>
          <a:ext cx="4157954" cy="1267354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300" b="1" kern="120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>
              <a:latin typeface="+mn-lt"/>
              <a:cs typeface="Times New Roman" pitchFamily="18" charset="0"/>
            </a:rPr>
            <a:t>Контекст</a:t>
          </a:r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1867" y="1549217"/>
        <a:ext cx="4034220" cy="1143620"/>
      </dsp:txXfrm>
    </dsp:sp>
    <dsp:sp modelId="{0B8F3C3A-0634-436D-B7EE-F47E64AE2DA2}">
      <dsp:nvSpPr>
        <dsp:cNvPr id="0" name=""/>
        <dsp:cNvSpPr/>
      </dsp:nvSpPr>
      <dsp:spPr>
        <a:xfrm rot="5400000">
          <a:off x="7346972" y="-244210"/>
          <a:ext cx="1013883" cy="7391919"/>
        </a:xfrm>
        <a:prstGeom prst="round2Same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>
              <a:latin typeface="+mn-lt"/>
              <a:cs typeface="Times New Roman" pitchFamily="18" charset="0"/>
            </a:rPr>
            <a:t>Совокупность эпизодов (глава, раздел в учебной программе по предмету)</a:t>
          </a:r>
        </a:p>
        <a:p>
          <a:pPr marL="114300" lvl="1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kern="1200" dirty="0"/>
        </a:p>
      </dsp:txBody>
      <dsp:txXfrm rot="-5400000">
        <a:off x="4157954" y="2994302"/>
        <a:ext cx="7342425" cy="914895"/>
      </dsp:txXfrm>
    </dsp:sp>
    <dsp:sp modelId="{5CDBA981-1B8D-4F8F-8084-DA8773A9EF73}">
      <dsp:nvSpPr>
        <dsp:cNvPr id="0" name=""/>
        <dsp:cNvSpPr/>
      </dsp:nvSpPr>
      <dsp:spPr>
        <a:xfrm>
          <a:off x="0" y="2818072"/>
          <a:ext cx="4157954" cy="1267354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300" b="1" kern="120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>
              <a:latin typeface="+mn-lt"/>
              <a:cs typeface="Times New Roman" pitchFamily="18" charset="0"/>
            </a:rPr>
            <a:t>Модуль</a:t>
          </a:r>
        </a:p>
        <a:p>
          <a:pPr lvl="0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</dsp:txBody>
      <dsp:txXfrm>
        <a:off x="61867" y="2879939"/>
        <a:ext cx="4034220" cy="1143620"/>
      </dsp:txXfrm>
    </dsp:sp>
    <dsp:sp modelId="{C714CCEF-6C9A-4D95-85BF-24DCE15AEC07}">
      <dsp:nvSpPr>
        <dsp:cNvPr id="0" name=""/>
        <dsp:cNvSpPr/>
      </dsp:nvSpPr>
      <dsp:spPr>
        <a:xfrm rot="5400000">
          <a:off x="7346972" y="1086511"/>
          <a:ext cx="1013883" cy="7391919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>
              <a:latin typeface="+mn-lt"/>
              <a:cs typeface="Times New Roman" pitchFamily="18" charset="0"/>
            </a:rPr>
            <a:t>Отдельный урок или несколько уроков, предполагающие</a:t>
          </a:r>
          <a:r>
            <a:rPr lang="ru-RU" sz="1800" kern="1200" baseline="0">
              <a:latin typeface="+mn-lt"/>
              <a:cs typeface="Times New Roman" pitchFamily="18" charset="0"/>
            </a:rPr>
            <a:t> проведение исследования </a:t>
          </a:r>
          <a:endParaRPr lang="ru-RU" sz="1800" kern="1200">
            <a:latin typeface="+mn-lt"/>
            <a:cs typeface="Times New Roman" pitchFamily="18" charset="0"/>
          </a:endParaRPr>
        </a:p>
        <a:p>
          <a:pPr lvl="1">
            <a:spcBef>
              <a:spcPct val="0"/>
            </a:spcBef>
          </a:pPr>
          <a:endParaRPr lang="ru-RU" sz="1800" kern="1200" dirty="0"/>
        </a:p>
      </dsp:txBody>
      <dsp:txXfrm rot="-5400000">
        <a:off x="4157954" y="4325023"/>
        <a:ext cx="7342425" cy="914895"/>
      </dsp:txXfrm>
    </dsp:sp>
    <dsp:sp modelId="{CB29083C-8399-476F-9322-B0E13418B356}">
      <dsp:nvSpPr>
        <dsp:cNvPr id="0" name=""/>
        <dsp:cNvSpPr/>
      </dsp:nvSpPr>
      <dsp:spPr>
        <a:xfrm>
          <a:off x="0" y="4148794"/>
          <a:ext cx="4157954" cy="126735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300" b="1" kern="120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1" kern="1200">
              <a:latin typeface="+mn-lt"/>
              <a:cs typeface="Times New Roman" pitchFamily="18" charset="0"/>
            </a:rPr>
            <a:t>Эпизод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>
            <a:latin typeface="+mn-lt"/>
          </a:endParaRPr>
        </a:p>
      </dsp:txBody>
      <dsp:txXfrm>
        <a:off x="61867" y="4210661"/>
        <a:ext cx="4034220" cy="1143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0741F-FABA-4271-AD80-E03FD01E98C4}">
      <dsp:nvSpPr>
        <dsp:cNvPr id="0" name=""/>
        <dsp:cNvSpPr/>
      </dsp:nvSpPr>
      <dsp:spPr>
        <a:xfrm>
          <a:off x="-6714649" y="-1026751"/>
          <a:ext cx="7991595" cy="7991595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1C0A5-F3A5-4582-A00E-99B0045D3DFF}">
      <dsp:nvSpPr>
        <dsp:cNvPr id="0" name=""/>
        <dsp:cNvSpPr/>
      </dsp:nvSpPr>
      <dsp:spPr>
        <a:xfrm>
          <a:off x="557715" y="371011"/>
          <a:ext cx="4766780" cy="7424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35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</a:rPr>
            <a:t>Engage</a:t>
          </a:r>
          <a:r>
            <a:rPr lang="ru-RU" sz="1900" b="1" kern="1200" dirty="0">
              <a:solidFill>
                <a:schemeClr val="tx1"/>
              </a:solidFill>
            </a:rPr>
            <a:t> (вовлечение)</a:t>
          </a:r>
        </a:p>
      </dsp:txBody>
      <dsp:txXfrm>
        <a:off x="557715" y="371011"/>
        <a:ext cx="4766780" cy="742499"/>
      </dsp:txXfrm>
    </dsp:sp>
    <dsp:sp modelId="{F5BF2925-C026-4372-8B54-1109513913E5}">
      <dsp:nvSpPr>
        <dsp:cNvPr id="0" name=""/>
        <dsp:cNvSpPr/>
      </dsp:nvSpPr>
      <dsp:spPr>
        <a:xfrm>
          <a:off x="93653" y="278199"/>
          <a:ext cx="928123" cy="928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73C07-6FAC-4FE2-B40A-93870A87570B}">
      <dsp:nvSpPr>
        <dsp:cNvPr id="0" name=""/>
        <dsp:cNvSpPr/>
      </dsp:nvSpPr>
      <dsp:spPr>
        <a:xfrm>
          <a:off x="1089768" y="1484404"/>
          <a:ext cx="4234727" cy="742499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35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</a:rPr>
            <a:t>Explore</a:t>
          </a:r>
          <a:r>
            <a:rPr lang="ru-RU" sz="1900" b="1" kern="1200" dirty="0">
              <a:solidFill>
                <a:schemeClr val="tx1"/>
              </a:solidFill>
            </a:rPr>
            <a:t> (исследование)</a:t>
          </a:r>
        </a:p>
      </dsp:txBody>
      <dsp:txXfrm>
        <a:off x="1089768" y="1484404"/>
        <a:ext cx="4234727" cy="742499"/>
      </dsp:txXfrm>
    </dsp:sp>
    <dsp:sp modelId="{C47EE511-73AC-4537-AB07-9510D8374B8F}">
      <dsp:nvSpPr>
        <dsp:cNvPr id="0" name=""/>
        <dsp:cNvSpPr/>
      </dsp:nvSpPr>
      <dsp:spPr>
        <a:xfrm>
          <a:off x="625706" y="1391591"/>
          <a:ext cx="928123" cy="928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594F9-A42F-4382-AB1E-135296361051}">
      <dsp:nvSpPr>
        <dsp:cNvPr id="0" name=""/>
        <dsp:cNvSpPr/>
      </dsp:nvSpPr>
      <dsp:spPr>
        <a:xfrm>
          <a:off x="1253066" y="2597796"/>
          <a:ext cx="4071429" cy="742499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35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</a:rPr>
            <a:t>Explain</a:t>
          </a:r>
          <a:r>
            <a:rPr lang="ru-RU" sz="1900" b="1" kern="1200" dirty="0">
              <a:solidFill>
                <a:schemeClr val="tx1"/>
              </a:solidFill>
            </a:rPr>
            <a:t> (объяснение)</a:t>
          </a:r>
        </a:p>
      </dsp:txBody>
      <dsp:txXfrm>
        <a:off x="1253066" y="2597796"/>
        <a:ext cx="4071429" cy="742499"/>
      </dsp:txXfrm>
    </dsp:sp>
    <dsp:sp modelId="{792CF533-D164-4C60-BE1B-97B87E0F97AB}">
      <dsp:nvSpPr>
        <dsp:cNvPr id="0" name=""/>
        <dsp:cNvSpPr/>
      </dsp:nvSpPr>
      <dsp:spPr>
        <a:xfrm>
          <a:off x="789004" y="2504984"/>
          <a:ext cx="928123" cy="928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B4E23-B2C7-412D-AFBC-4938D9DBC155}">
      <dsp:nvSpPr>
        <dsp:cNvPr id="0" name=""/>
        <dsp:cNvSpPr/>
      </dsp:nvSpPr>
      <dsp:spPr>
        <a:xfrm>
          <a:off x="1089768" y="3711188"/>
          <a:ext cx="4234727" cy="742499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35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Elaborate</a:t>
          </a:r>
          <a:r>
            <a:rPr lang="ru-RU" sz="1900" b="1" kern="1200" dirty="0">
              <a:solidFill>
                <a:schemeClr val="tx1"/>
              </a:solidFill>
            </a:rPr>
            <a:t> </a:t>
          </a:r>
          <a:endParaRPr lang="en-US" sz="1900" b="1" kern="1200" dirty="0">
            <a:solidFill>
              <a:schemeClr val="tx1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</a:rPr>
            <a:t>(проработка вопроса)</a:t>
          </a:r>
        </a:p>
      </dsp:txBody>
      <dsp:txXfrm>
        <a:off x="1089768" y="3711188"/>
        <a:ext cx="4234727" cy="742499"/>
      </dsp:txXfrm>
    </dsp:sp>
    <dsp:sp modelId="{4A09D729-014D-4452-88BB-3DFFAB3395DD}">
      <dsp:nvSpPr>
        <dsp:cNvPr id="0" name=""/>
        <dsp:cNvSpPr/>
      </dsp:nvSpPr>
      <dsp:spPr>
        <a:xfrm>
          <a:off x="625706" y="3618376"/>
          <a:ext cx="928123" cy="928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C035-C7C2-4E3E-B1B9-0EA6BA4E3EE1}">
      <dsp:nvSpPr>
        <dsp:cNvPr id="0" name=""/>
        <dsp:cNvSpPr/>
      </dsp:nvSpPr>
      <dsp:spPr>
        <a:xfrm>
          <a:off x="557715" y="4824580"/>
          <a:ext cx="4766780" cy="74249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35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schemeClr val="tx1"/>
              </a:solidFill>
            </a:rPr>
            <a:t>Evaluate</a:t>
          </a:r>
          <a:r>
            <a:rPr lang="ru-RU" sz="1900" b="1" kern="1200" dirty="0">
              <a:solidFill>
                <a:schemeClr val="tx1"/>
              </a:solidFill>
            </a:rPr>
            <a:t> (оценка)</a:t>
          </a:r>
        </a:p>
      </dsp:txBody>
      <dsp:txXfrm>
        <a:off x="557715" y="4824580"/>
        <a:ext cx="4766780" cy="742499"/>
      </dsp:txXfrm>
    </dsp:sp>
    <dsp:sp modelId="{CD36C0F6-2F60-469B-970C-E35CC9217CDC}">
      <dsp:nvSpPr>
        <dsp:cNvPr id="0" name=""/>
        <dsp:cNvSpPr/>
      </dsp:nvSpPr>
      <dsp:spPr>
        <a:xfrm>
          <a:off x="93653" y="4731768"/>
          <a:ext cx="928123" cy="928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27C25-FD09-439F-90C7-317F3936696F}">
      <dsp:nvSpPr>
        <dsp:cNvPr id="0" name=""/>
        <dsp:cNvSpPr/>
      </dsp:nvSpPr>
      <dsp:spPr>
        <a:xfrm>
          <a:off x="2942345" y="0"/>
          <a:ext cx="2243309" cy="12462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 какой целью?</a:t>
          </a:r>
        </a:p>
      </dsp:txBody>
      <dsp:txXfrm>
        <a:off x="2978847" y="36502"/>
        <a:ext cx="2170305" cy="1173279"/>
      </dsp:txXfrm>
    </dsp:sp>
    <dsp:sp modelId="{8FD43053-3436-4BF2-8ED8-02E762E3C42F}">
      <dsp:nvSpPr>
        <dsp:cNvPr id="0" name=""/>
        <dsp:cNvSpPr/>
      </dsp:nvSpPr>
      <dsp:spPr>
        <a:xfrm rot="5400000">
          <a:off x="3830321" y="1277440"/>
          <a:ext cx="467356" cy="560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3895751" y="1324176"/>
        <a:ext cx="336497" cy="327149"/>
      </dsp:txXfrm>
    </dsp:sp>
    <dsp:sp modelId="{9E774578-BE34-403B-BDCB-30EA66F087D3}">
      <dsp:nvSpPr>
        <dsp:cNvPr id="0" name=""/>
        <dsp:cNvSpPr/>
      </dsp:nvSpPr>
      <dsp:spPr>
        <a:xfrm>
          <a:off x="2942345" y="1869424"/>
          <a:ext cx="2243309" cy="124628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 каком классе?</a:t>
          </a:r>
          <a:endParaRPr lang="ru-RU" sz="2300" kern="1200" dirty="0"/>
        </a:p>
      </dsp:txBody>
      <dsp:txXfrm>
        <a:off x="2978847" y="1905926"/>
        <a:ext cx="2170305" cy="1173279"/>
      </dsp:txXfrm>
    </dsp:sp>
    <dsp:sp modelId="{A94E24EA-A502-4312-8437-9F55D19A12E0}">
      <dsp:nvSpPr>
        <dsp:cNvPr id="0" name=""/>
        <dsp:cNvSpPr/>
      </dsp:nvSpPr>
      <dsp:spPr>
        <a:xfrm rot="5400000">
          <a:off x="3830321" y="3146865"/>
          <a:ext cx="467356" cy="560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tx1"/>
            </a:solidFill>
          </a:endParaRPr>
        </a:p>
      </dsp:txBody>
      <dsp:txXfrm rot="-5400000">
        <a:off x="3895751" y="3193601"/>
        <a:ext cx="336497" cy="327149"/>
      </dsp:txXfrm>
    </dsp:sp>
    <dsp:sp modelId="{913BEF51-7ABC-4355-BFE7-0EEABCF99A26}">
      <dsp:nvSpPr>
        <dsp:cNvPr id="0" name=""/>
        <dsp:cNvSpPr/>
      </dsp:nvSpPr>
      <dsp:spPr>
        <a:xfrm>
          <a:off x="2942345" y="3738849"/>
          <a:ext cx="2243309" cy="124628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 каком разделе программы?</a:t>
          </a:r>
          <a:endParaRPr lang="ru-RU" sz="2300" kern="1200" dirty="0"/>
        </a:p>
      </dsp:txBody>
      <dsp:txXfrm>
        <a:off x="2978847" y="3775351"/>
        <a:ext cx="2170305" cy="1173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C19F-F9D4-4611-BECB-8C22FDA3D9D9}">
      <dsp:nvSpPr>
        <dsp:cNvPr id="0" name=""/>
        <dsp:cNvSpPr/>
      </dsp:nvSpPr>
      <dsp:spPr>
        <a:xfrm>
          <a:off x="4938" y="109986"/>
          <a:ext cx="2159353" cy="17511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+mn-lt"/>
              <a:cs typeface="Times New Roman" pitchFamily="18" charset="0"/>
            </a:rPr>
            <a:t>1.Выпишите цели обучения </a:t>
          </a:r>
          <a:endParaRPr lang="ru-RU" sz="1800" b="1" kern="1200" dirty="0">
            <a:latin typeface="+mn-lt"/>
            <a:cs typeface="Times New Roman" pitchFamily="18" charset="0"/>
          </a:endParaRPr>
        </a:p>
      </dsp:txBody>
      <dsp:txXfrm>
        <a:off x="56226" y="161274"/>
        <a:ext cx="2056777" cy="1648524"/>
      </dsp:txXfrm>
    </dsp:sp>
    <dsp:sp modelId="{7D2C02EB-9F71-4922-BF96-446E3F166386}">
      <dsp:nvSpPr>
        <dsp:cNvPr id="0" name=""/>
        <dsp:cNvSpPr/>
      </dsp:nvSpPr>
      <dsp:spPr>
        <a:xfrm>
          <a:off x="2380227" y="717776"/>
          <a:ext cx="457782" cy="535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380227" y="824880"/>
        <a:ext cx="320447" cy="321311"/>
      </dsp:txXfrm>
    </dsp:sp>
    <dsp:sp modelId="{C160AA93-6828-4D1E-91EE-BFA95EA23F10}">
      <dsp:nvSpPr>
        <dsp:cNvPr id="0" name=""/>
        <dsp:cNvSpPr/>
      </dsp:nvSpPr>
      <dsp:spPr>
        <a:xfrm>
          <a:off x="3028033" y="109986"/>
          <a:ext cx="2159353" cy="17511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+mn-lt"/>
              <a:cs typeface="Times New Roman" pitchFamily="18" charset="0"/>
            </a:rPr>
            <a:t>2.Придумайте правдивую историю, опираясь на цели</a:t>
          </a:r>
        </a:p>
      </dsp:txBody>
      <dsp:txXfrm>
        <a:off x="3079321" y="161274"/>
        <a:ext cx="2056777" cy="1648524"/>
      </dsp:txXfrm>
    </dsp:sp>
    <dsp:sp modelId="{B1BCBC0F-3A3E-41D5-AF10-D218F4FDA7E5}">
      <dsp:nvSpPr>
        <dsp:cNvPr id="0" name=""/>
        <dsp:cNvSpPr/>
      </dsp:nvSpPr>
      <dsp:spPr>
        <a:xfrm>
          <a:off x="5403321" y="717776"/>
          <a:ext cx="457782" cy="535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403321" y="824880"/>
        <a:ext cx="320447" cy="321311"/>
      </dsp:txXfrm>
    </dsp:sp>
    <dsp:sp modelId="{73326292-F853-4DB9-9513-284979836468}">
      <dsp:nvSpPr>
        <dsp:cNvPr id="0" name=""/>
        <dsp:cNvSpPr/>
      </dsp:nvSpPr>
      <dsp:spPr>
        <a:xfrm>
          <a:off x="6051127" y="109986"/>
          <a:ext cx="2159353" cy="17511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+mn-lt"/>
              <a:cs typeface="Times New Roman" pitchFamily="18" charset="0"/>
            </a:rPr>
            <a:t>3.Найдите для этой истории реальные даты, цифры, героев и место действия</a:t>
          </a:r>
        </a:p>
      </dsp:txBody>
      <dsp:txXfrm>
        <a:off x="6102415" y="161274"/>
        <a:ext cx="2056777" cy="1648524"/>
      </dsp:txXfrm>
    </dsp:sp>
    <dsp:sp modelId="{D079A04A-CD97-40B2-A8D0-B24B45B31F3E}">
      <dsp:nvSpPr>
        <dsp:cNvPr id="0" name=""/>
        <dsp:cNvSpPr/>
      </dsp:nvSpPr>
      <dsp:spPr>
        <a:xfrm>
          <a:off x="8426416" y="717776"/>
          <a:ext cx="457782" cy="535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8426416" y="824880"/>
        <a:ext cx="320447" cy="321311"/>
      </dsp:txXfrm>
    </dsp:sp>
    <dsp:sp modelId="{3C3C95BF-6D1C-46EE-85BC-87E94532AB4A}">
      <dsp:nvSpPr>
        <dsp:cNvPr id="0" name=""/>
        <dsp:cNvSpPr/>
      </dsp:nvSpPr>
      <dsp:spPr>
        <a:xfrm>
          <a:off x="9074222" y="109986"/>
          <a:ext cx="2159353" cy="1751100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latin typeface="+mn-lt"/>
              <a:cs typeface="Times New Roman" pitchFamily="18" charset="0"/>
            </a:rPr>
            <a:t>4.Проверьте, предполагает ли содержание проблемы достижение целей обучения</a:t>
          </a:r>
        </a:p>
      </dsp:txBody>
      <dsp:txXfrm>
        <a:off x="9125510" y="161274"/>
        <a:ext cx="2056777" cy="1648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E40E2-1110-45E5-82DE-28A92BB26A8E}">
      <dsp:nvSpPr>
        <dsp:cNvPr id="0" name=""/>
        <dsp:cNvSpPr/>
      </dsp:nvSpPr>
      <dsp:spPr>
        <a:xfrm>
          <a:off x="664507" y="136173"/>
          <a:ext cx="1399203" cy="13992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Модуль</a:t>
          </a:r>
        </a:p>
      </dsp:txBody>
      <dsp:txXfrm>
        <a:off x="732810" y="204476"/>
        <a:ext cx="1262597" cy="1262597"/>
      </dsp:txXfrm>
    </dsp:sp>
    <dsp:sp modelId="{A9C4274A-1327-4A86-82CE-023A23A0FC21}">
      <dsp:nvSpPr>
        <dsp:cNvPr id="0" name=""/>
        <dsp:cNvSpPr/>
      </dsp:nvSpPr>
      <dsp:spPr>
        <a:xfrm rot="21457362">
          <a:off x="2063175" y="780910"/>
          <a:ext cx="12450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00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C2285-C3D1-4D5E-B640-B2A6D8741AE8}">
      <dsp:nvSpPr>
        <dsp:cNvPr id="0" name=""/>
        <dsp:cNvSpPr/>
      </dsp:nvSpPr>
      <dsp:spPr>
        <a:xfrm>
          <a:off x="3307645" y="250909"/>
          <a:ext cx="1707613" cy="93746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Эпизод 1</a:t>
          </a:r>
        </a:p>
      </dsp:txBody>
      <dsp:txXfrm>
        <a:off x="3353408" y="296672"/>
        <a:ext cx="1616087" cy="845940"/>
      </dsp:txXfrm>
    </dsp:sp>
    <dsp:sp modelId="{C13E2FF9-2706-47BD-AAB6-40EF8A168627}">
      <dsp:nvSpPr>
        <dsp:cNvPr id="0" name=""/>
        <dsp:cNvSpPr/>
      </dsp:nvSpPr>
      <dsp:spPr>
        <a:xfrm rot="2022681">
          <a:off x="1734512" y="2389094"/>
          <a:ext cx="39154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54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0CD8E-A0A4-439E-8021-7F009639C982}">
      <dsp:nvSpPr>
        <dsp:cNvPr id="0" name=""/>
        <dsp:cNvSpPr/>
      </dsp:nvSpPr>
      <dsp:spPr>
        <a:xfrm>
          <a:off x="5081255" y="3475636"/>
          <a:ext cx="1883988" cy="93746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Эпизод 2</a:t>
          </a:r>
        </a:p>
      </dsp:txBody>
      <dsp:txXfrm>
        <a:off x="5127018" y="3521399"/>
        <a:ext cx="1792462" cy="845940"/>
      </dsp:txXfrm>
    </dsp:sp>
    <dsp:sp modelId="{4618A2CB-415F-4EDA-84E1-A64D55F1ED09}">
      <dsp:nvSpPr>
        <dsp:cNvPr id="0" name=""/>
        <dsp:cNvSpPr/>
      </dsp:nvSpPr>
      <dsp:spPr>
        <a:xfrm rot="4395035">
          <a:off x="853511" y="2505506"/>
          <a:ext cx="2026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2622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F8261-1662-4A9E-A92A-CE2C65DD1C82}">
      <dsp:nvSpPr>
        <dsp:cNvPr id="0" name=""/>
        <dsp:cNvSpPr/>
      </dsp:nvSpPr>
      <dsp:spPr>
        <a:xfrm>
          <a:off x="1198254" y="3475636"/>
          <a:ext cx="2202802" cy="93746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Эпизод 3</a:t>
          </a:r>
        </a:p>
      </dsp:txBody>
      <dsp:txXfrm>
        <a:off x="1244017" y="3521399"/>
        <a:ext cx="2111276" cy="8459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915A-50DA-4816-8FAD-14437FDDC3C1}">
      <dsp:nvSpPr>
        <dsp:cNvPr id="0" name=""/>
        <dsp:cNvSpPr/>
      </dsp:nvSpPr>
      <dsp:spPr>
        <a:xfrm>
          <a:off x="0" y="2695"/>
          <a:ext cx="10992119" cy="0"/>
        </a:xfrm>
        <a:prstGeom prst="lin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2B2B16-8C1B-4AEE-B9D6-E0E007E4FB09}">
      <dsp:nvSpPr>
        <dsp:cNvPr id="0" name=""/>
        <dsp:cNvSpPr/>
      </dsp:nvSpPr>
      <dsp:spPr>
        <a:xfrm>
          <a:off x="0" y="269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Исследование - самый важный этап обучения; </a:t>
          </a:r>
        </a:p>
      </dsp:txBody>
      <dsp:txXfrm>
        <a:off x="0" y="2695"/>
        <a:ext cx="10992119" cy="919010"/>
      </dsp:txXfrm>
    </dsp:sp>
    <dsp:sp modelId="{F2EB60A8-578E-42EB-BC71-D0214D6B9373}">
      <dsp:nvSpPr>
        <dsp:cNvPr id="0" name=""/>
        <dsp:cNvSpPr/>
      </dsp:nvSpPr>
      <dsp:spPr>
        <a:xfrm>
          <a:off x="0" y="921705"/>
          <a:ext cx="10992119" cy="0"/>
        </a:xfrm>
        <a:prstGeom prst="line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946B7A-B801-42E3-8A09-F832146B80A9}">
      <dsp:nvSpPr>
        <dsp:cNvPr id="0" name=""/>
        <dsp:cNvSpPr/>
      </dsp:nvSpPr>
      <dsp:spPr>
        <a:xfrm>
          <a:off x="0" y="92170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учащиеся приобретают знания, концептуальное понимание и навыки, основанные на собственном опыте посредством активного обучения или обучения на основе исследований; </a:t>
          </a:r>
        </a:p>
      </dsp:txBody>
      <dsp:txXfrm>
        <a:off x="0" y="921705"/>
        <a:ext cx="10992119" cy="919010"/>
      </dsp:txXfrm>
    </dsp:sp>
    <dsp:sp modelId="{1EBF41E5-FD53-4FF9-B5B5-F5186738A173}">
      <dsp:nvSpPr>
        <dsp:cNvPr id="0" name=""/>
        <dsp:cNvSpPr/>
      </dsp:nvSpPr>
      <dsp:spPr>
        <a:xfrm>
          <a:off x="0" y="1840715"/>
          <a:ext cx="10992119" cy="0"/>
        </a:xfrm>
        <a:prstGeom prst="line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FF9493F-B230-4867-85DD-059DF61CA85D}">
      <dsp:nvSpPr>
        <dsp:cNvPr id="0" name=""/>
        <dsp:cNvSpPr/>
      </dsp:nvSpPr>
      <dsp:spPr>
        <a:xfrm>
          <a:off x="0" y="184071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учащиеся должны исследовать все сами, их можно направлять или помогать в процессе обучения с помощью структурированных учебных материалов и с помощью наводящих вопросов ; </a:t>
          </a:r>
        </a:p>
      </dsp:txBody>
      <dsp:txXfrm>
        <a:off x="0" y="1840715"/>
        <a:ext cx="10992119" cy="919010"/>
      </dsp:txXfrm>
    </dsp:sp>
    <dsp:sp modelId="{E73BAB1A-2B73-4270-A8A3-D35375712411}">
      <dsp:nvSpPr>
        <dsp:cNvPr id="0" name=""/>
        <dsp:cNvSpPr/>
      </dsp:nvSpPr>
      <dsp:spPr>
        <a:xfrm>
          <a:off x="0" y="2759725"/>
          <a:ext cx="10992119" cy="0"/>
        </a:xfrm>
        <a:prstGeom prst="lin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A33E73-CB80-4AD3-B50B-12015036F10E}">
      <dsp:nvSpPr>
        <dsp:cNvPr id="0" name=""/>
        <dsp:cNvSpPr/>
      </dsp:nvSpPr>
      <dsp:spPr>
        <a:xfrm>
          <a:off x="0" y="275972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учебные материалы должны быть ориентированы на учащихся; </a:t>
          </a:r>
        </a:p>
      </dsp:txBody>
      <dsp:txXfrm>
        <a:off x="0" y="2759725"/>
        <a:ext cx="10992119" cy="919010"/>
      </dsp:txXfrm>
    </dsp:sp>
    <dsp:sp modelId="{A20C060D-31B8-47BE-983A-FBD448B9CFF7}">
      <dsp:nvSpPr>
        <dsp:cNvPr id="0" name=""/>
        <dsp:cNvSpPr/>
      </dsp:nvSpPr>
      <dsp:spPr>
        <a:xfrm>
          <a:off x="0" y="3678735"/>
          <a:ext cx="10992119" cy="0"/>
        </a:xfrm>
        <a:prstGeom prst="line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5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21E5C1-D106-40C3-A601-740C4ED14212}">
      <dsp:nvSpPr>
        <dsp:cNvPr id="0" name=""/>
        <dsp:cNvSpPr/>
      </dsp:nvSpPr>
      <dsp:spPr>
        <a:xfrm>
          <a:off x="0" y="367873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они должны иметь возможность отталкиваться от имеющихся у них идей; </a:t>
          </a:r>
        </a:p>
      </dsp:txBody>
      <dsp:txXfrm>
        <a:off x="0" y="3678735"/>
        <a:ext cx="10992119" cy="919010"/>
      </dsp:txXfrm>
    </dsp:sp>
    <dsp:sp modelId="{D7476AAC-1ECC-4DB4-BB5A-3E2949231F80}">
      <dsp:nvSpPr>
        <dsp:cNvPr id="0" name=""/>
        <dsp:cNvSpPr/>
      </dsp:nvSpPr>
      <dsp:spPr>
        <a:xfrm>
          <a:off x="0" y="4597745"/>
          <a:ext cx="10992119" cy="0"/>
        </a:xfrm>
        <a:prstGeom prst="line">
          <a:avLst/>
        </a:prstGeom>
        <a:solidFill>
          <a:schemeClr val="accent5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5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F05132-89C9-4D22-92DD-1C6D85714BC1}">
      <dsp:nvSpPr>
        <dsp:cNvPr id="0" name=""/>
        <dsp:cNvSpPr/>
      </dsp:nvSpPr>
      <dsp:spPr>
        <a:xfrm>
          <a:off x="0" y="4597745"/>
          <a:ext cx="10992119" cy="91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при разработке учебных материалов подумайте о том, какие знания и навыки понимания вы хотите, чтобы учащиеся развили к концу этапа исследования, то есть ваши цели обучения</a:t>
          </a:r>
        </a:p>
      </dsp:txBody>
      <dsp:txXfrm>
        <a:off x="0" y="4597745"/>
        <a:ext cx="10992119" cy="919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2C2F-9F9C-4B64-91CE-AF3A633DE1D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ADB3-C975-49D8-80D6-09ED5773CB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68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0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4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32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80410EF-227F-4552-A8C5-6606B93B5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4386884" cy="184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3015" y="5392925"/>
            <a:ext cx="3598988" cy="146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087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780410EF-227F-4552-A8C5-6606B93B5F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0"/>
            <a:ext cx="4386884" cy="184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3015" y="5392925"/>
            <a:ext cx="3598988" cy="1465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286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86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56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261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75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3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76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60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EF49-E076-4D10-8255-EB1F5CA935F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6799-7825-483B-925E-1FB5C00649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3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ngineering.org/sprinkles/view/cub_strawbridges_sprinkl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microsoft.com/office/2007/relationships/diagramDrawing" Target="../diagrams/drawing22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650124"/>
            <a:ext cx="12192000" cy="5207875"/>
          </a:xfrm>
          <a:prstGeom prst="rect">
            <a:avLst/>
          </a:prstGeom>
          <a:solidFill>
            <a:srgbClr val="0965D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7118" y="2007676"/>
            <a:ext cx="10112103" cy="3278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рамках проекта 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Jana Talap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реализуемого  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aravan of Knowledge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совместно с Министерством просвещения Республики Казахстан и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Chevron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Munaigas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мастер-класса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STEAM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-технологий на уроках географии».</a:t>
            </a:r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16173" y="140910"/>
            <a:ext cx="8194716" cy="1509325"/>
            <a:chOff x="177712" y="-1"/>
            <a:chExt cx="11140528" cy="201135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712" y="-1"/>
              <a:ext cx="3980261" cy="201135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3001" y="156845"/>
              <a:ext cx="3746000" cy="169766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57257" y="499275"/>
              <a:ext cx="2760983" cy="1012809"/>
            </a:xfrm>
            <a:prstGeom prst="rect">
              <a:avLst/>
            </a:prstGeom>
          </p:spPr>
        </p:pic>
      </p:grpSp>
      <p:pic>
        <p:nvPicPr>
          <p:cNvPr id="1026" name="Picture 2" descr="https://ineu.edu.kz/uploads/posts/2020-05/1589890159_logotip_ministry_of_education_of_the_kazakhst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63" y="465961"/>
            <a:ext cx="868310" cy="85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14935" y="2822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841106218"/>
              </p:ext>
            </p:extLst>
          </p:nvPr>
        </p:nvGraphicFramePr>
        <p:xfrm>
          <a:off x="348343" y="1238812"/>
          <a:ext cx="115498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05763" y="120640"/>
            <a:ext cx="1036487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Глоссарий для изучения модуля «Исследовательское обучение с применением цикла 5Е»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242433" y="-510797"/>
            <a:ext cx="10003316" cy="2387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Структура модуля, основанного на исследовании, </a:t>
            </a:r>
            <a:b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 применением цикла обучения 5E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976202779"/>
              </p:ext>
            </p:extLst>
          </p:nvPr>
        </p:nvGraphicFramePr>
        <p:xfrm>
          <a:off x="495759" y="919908"/>
          <a:ext cx="5409282" cy="593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09483" y="1311458"/>
            <a:ext cx="4976948" cy="3327094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5E в учебном цикле 5E</a:t>
            </a:r>
          </a:p>
          <a:p>
            <a:r>
              <a:rPr lang="ru-RU" sz="2400" dirty="0">
                <a:cs typeface="Times New Roman" pitchFamily="18" charset="0"/>
              </a:rPr>
              <a:t>1.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400" dirty="0">
                <a:cs typeface="Times New Roman" pitchFamily="18" charset="0"/>
              </a:rPr>
              <a:t>ngage – </a:t>
            </a:r>
            <a:r>
              <a:rPr lang="ru-RU" sz="2400" dirty="0">
                <a:cs typeface="Times New Roman" pitchFamily="18" charset="0"/>
              </a:rPr>
              <a:t>Вовлеки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2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400" dirty="0">
                <a:cs typeface="Times New Roman" pitchFamily="18" charset="0"/>
              </a:rPr>
              <a:t>xplore – </a:t>
            </a:r>
            <a:r>
              <a:rPr lang="ru-RU" sz="2400" dirty="0">
                <a:cs typeface="Times New Roman" pitchFamily="18" charset="0"/>
              </a:rPr>
              <a:t>Исследуй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3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n-US" sz="2400" dirty="0">
                <a:cs typeface="Times New Roman" pitchFamily="18" charset="0"/>
              </a:rPr>
              <a:t>xplain – </a:t>
            </a:r>
            <a:r>
              <a:rPr lang="ru-RU" sz="2400" dirty="0">
                <a:cs typeface="Times New Roman" pitchFamily="18" charset="0"/>
              </a:rPr>
              <a:t>Объясни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ru-RU" sz="2400" dirty="0">
              <a:cs typeface="Times New Roman" pitchFamily="18" charset="0"/>
            </a:endParaRPr>
          </a:p>
          <a:p>
            <a:r>
              <a:rPr lang="ru-RU" sz="2400" dirty="0">
                <a:cs typeface="Times New Roman" pitchFamily="18" charset="0"/>
              </a:rPr>
              <a:t>4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ru-RU" sz="2400" dirty="0">
                <a:cs typeface="Times New Roman" pitchFamily="18" charset="0"/>
              </a:rPr>
              <a:t>laborate – Проработай </a:t>
            </a:r>
          </a:p>
          <a:p>
            <a:r>
              <a:rPr lang="ru-RU" sz="2400" dirty="0">
                <a:cs typeface="Times New Roman" pitchFamily="18" charset="0"/>
              </a:rPr>
              <a:t>(</a:t>
            </a:r>
            <a:r>
              <a:rPr lang="ru-RU" dirty="0">
                <a:cs typeface="Times New Roman" pitchFamily="18" charset="0"/>
              </a:rPr>
              <a:t>дай попробовать самому). </a:t>
            </a:r>
          </a:p>
          <a:p>
            <a:r>
              <a:rPr lang="ru-RU" sz="2400" dirty="0">
                <a:cs typeface="Times New Roman" pitchFamily="18" charset="0"/>
              </a:rPr>
              <a:t>5.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ru-RU" sz="2400" dirty="0">
                <a:cs typeface="Times New Roman" pitchFamily="18" charset="0"/>
              </a:rPr>
              <a:t>valuate – Оцени </a:t>
            </a:r>
          </a:p>
          <a:p>
            <a:r>
              <a:rPr lang="ru-RU" dirty="0">
                <a:cs typeface="Times New Roman" pitchFamily="18" charset="0"/>
              </a:rPr>
              <a:t>(самооценка и оценка усвоения материала)</a:t>
            </a:r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29899" y="4960548"/>
            <a:ext cx="5736116" cy="1200329"/>
          </a:xfrm>
          <a:prstGeom prst="rect">
            <a:avLst/>
          </a:prstGeom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dirty="0"/>
              <a:t>Исследовательское обучение – интерактивный процесс, который активно вовлекает учащихся в обучение</a:t>
            </a:r>
          </a:p>
          <a:p>
            <a:r>
              <a:rPr lang="ru-RU" dirty="0"/>
              <a:t>ученики принимают участие в выстраивании глубокого понимания путем активного участия и вопросов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773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676400" y="247613"/>
            <a:ext cx="10515600" cy="13255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Определение места модуля в учебной программе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159986" y="1344466"/>
            <a:ext cx="13750979" cy="4985133"/>
            <a:chOff x="-2239008" y="1592821"/>
            <a:chExt cx="13750979" cy="4985133"/>
          </a:xfrm>
        </p:grpSpPr>
        <p:graphicFrame>
          <p:nvGraphicFramePr>
            <p:cNvPr id="6" name="Схема 5"/>
            <p:cNvGraphicFramePr/>
            <p:nvPr>
              <p:extLst>
                <p:ext uri="{D42A27DB-BD31-4B8C-83A1-F6EECF244321}">
                  <p14:modId xmlns:p14="http://schemas.microsoft.com/office/powerpoint/2010/main" xmlns="" val="1996786689"/>
                </p:ext>
              </p:extLst>
            </p:nvPr>
          </p:nvGraphicFramePr>
          <p:xfrm>
            <a:off x="-2239008" y="1592821"/>
            <a:ext cx="8128000" cy="49851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Группа 6"/>
            <p:cNvGrpSpPr/>
            <p:nvPr/>
          </p:nvGrpSpPr>
          <p:grpSpPr>
            <a:xfrm>
              <a:off x="4102405" y="1592821"/>
              <a:ext cx="7299373" cy="1246283"/>
              <a:chOff x="2942345" y="0"/>
              <a:chExt cx="2243309" cy="1246283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942345" y="0"/>
                <a:ext cx="2243309" cy="1246283"/>
              </a:xfrm>
              <a:prstGeom prst="roundRect">
                <a:avLst>
                  <a:gd name="adj" fmla="val 1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Скругленный прямоугольник 4"/>
              <p:cNvSpPr txBox="1"/>
              <p:nvPr/>
            </p:nvSpPr>
            <p:spPr>
              <a:xfrm>
                <a:off x="2978847" y="36502"/>
                <a:ext cx="2170305" cy="1173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dirty="0">
                    <a:solidFill>
                      <a:schemeClr val="tx1"/>
                    </a:solidFill>
                  </a:rPr>
                  <a:t>Варианты ответов: </a:t>
                </a:r>
                <a:r>
                  <a:rPr lang="ru-RU" sz="2300" i="1" dirty="0">
                    <a:solidFill>
                      <a:schemeClr val="tx1"/>
                    </a:solidFill>
                  </a:rPr>
                  <a:t>для развития исследовательских навыков, коммуникабельности, навыка нестандартного решения проблем, саморегуляции, системного мышления или др. </a:t>
                </a:r>
                <a:endParaRPr lang="ru-RU" sz="2300" i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086145" y="3244768"/>
              <a:ext cx="7409566" cy="1803490"/>
              <a:chOff x="2942345" y="1869424"/>
              <a:chExt cx="2243309" cy="1246283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942345" y="1869424"/>
                <a:ext cx="2243309" cy="1246283"/>
              </a:xfrm>
              <a:prstGeom prst="roundRect">
                <a:avLst>
                  <a:gd name="adj" fmla="val 1000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0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Скругленный прямоугольник 4"/>
              <p:cNvSpPr txBox="1"/>
              <p:nvPr/>
            </p:nvSpPr>
            <p:spPr>
              <a:xfrm>
                <a:off x="2978847" y="1905926"/>
                <a:ext cx="2170305" cy="1173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>
                    <a:solidFill>
                      <a:schemeClr val="tx1"/>
                    </a:solidFill>
                  </a:rPr>
                  <a:t>Факторы выбора: </a:t>
                </a:r>
                <a:r>
                  <a:rPr lang="ru-RU" sz="2300" i="1" kern="1200" dirty="0">
                    <a:solidFill>
                      <a:schemeClr val="tx1"/>
                    </a:solidFill>
                  </a:rPr>
                  <a:t>нагрузка учителя; потребности учащихся в обучении, основанного на исследовании; запланированные лабораторные работы в Программе; собственные мотивы (интерес к 5Е, </a:t>
                </a:r>
                <a:r>
                  <a:rPr lang="en-US" sz="2300" i="1" kern="1200" dirty="0">
                    <a:solidFill>
                      <a:schemeClr val="tx1"/>
                    </a:solidFill>
                  </a:rPr>
                  <a:t>AR, LS</a:t>
                </a:r>
                <a:r>
                  <a:rPr lang="ru-RU" sz="2300" i="1" kern="1200" dirty="0">
                    <a:solidFill>
                      <a:schemeClr val="tx1"/>
                    </a:solidFill>
                  </a:rPr>
                  <a:t>)</a:t>
                </a:r>
                <a:r>
                  <a:rPr lang="en-US" sz="2300" i="1" kern="1200" dirty="0">
                    <a:solidFill>
                      <a:schemeClr val="tx1"/>
                    </a:solidFill>
                  </a:rPr>
                  <a:t>.</a:t>
                </a:r>
                <a:r>
                  <a:rPr lang="ru-RU" sz="2300" i="1" kern="1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4102405" y="5331671"/>
              <a:ext cx="7409566" cy="1246283"/>
              <a:chOff x="2942345" y="3738849"/>
              <a:chExt cx="2243309" cy="1246283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2942345" y="3738849"/>
                <a:ext cx="2243309" cy="1246283"/>
              </a:xfrm>
              <a:prstGeom prst="roundRect">
                <a:avLst>
                  <a:gd name="adj" fmla="val 10000"/>
                </a:avLst>
              </a:prstGeom>
              <a:solidFill>
                <a:srgbClr val="70AD4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10395692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Скругленный прямоугольник 4"/>
              <p:cNvSpPr txBox="1"/>
              <p:nvPr/>
            </p:nvSpPr>
            <p:spPr>
              <a:xfrm>
                <a:off x="2978847" y="3775351"/>
                <a:ext cx="2170305" cy="1173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dirty="0">
                    <a:solidFill>
                      <a:schemeClr val="tx1"/>
                    </a:solidFill>
                  </a:rPr>
                  <a:t>Несмотря на универсальность цикла 5 Е, на выбор раздела могут влиять: ЦО, количество выделенных часов на изучение раздела, </a:t>
                </a:r>
                <a:r>
                  <a:rPr lang="ru-RU" sz="2300" dirty="0" err="1">
                    <a:solidFill>
                      <a:schemeClr val="tx1"/>
                    </a:solidFill>
                  </a:rPr>
                  <a:t>лаб.работы</a:t>
                </a:r>
                <a:r>
                  <a:rPr lang="ru-RU" sz="2300" dirty="0">
                    <a:solidFill>
                      <a:schemeClr val="tx1"/>
                    </a:solidFill>
                  </a:rPr>
                  <a:t> по плану.</a:t>
                </a:r>
                <a:endParaRPr lang="ru-RU" sz="2300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Выгнутая вниз стрелка 15"/>
            <p:cNvSpPr/>
            <p:nvPr/>
          </p:nvSpPr>
          <p:spPr>
            <a:xfrm>
              <a:off x="2923822" y="2708061"/>
              <a:ext cx="1178583" cy="420646"/>
            </a:xfrm>
            <a:prstGeom prst="curvedUpArrow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низ стрелка 16"/>
            <p:cNvSpPr/>
            <p:nvPr/>
          </p:nvSpPr>
          <p:spPr>
            <a:xfrm>
              <a:off x="2967844" y="4554522"/>
              <a:ext cx="1178583" cy="420646"/>
            </a:xfrm>
            <a:prstGeom prst="curvedUpArrow">
              <a:avLst/>
            </a:prstGeom>
            <a:solidFill>
              <a:srgbClr val="43B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низ стрелка 17"/>
            <p:cNvSpPr/>
            <p:nvPr/>
          </p:nvSpPr>
          <p:spPr>
            <a:xfrm>
              <a:off x="2967843" y="6110054"/>
              <a:ext cx="1178583" cy="420646"/>
            </a:xfrm>
            <a:prstGeom prst="curvedUpArrow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5930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1687" y="5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Алгоритм создания контекста и изложения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78029079"/>
              </p:ext>
            </p:extLst>
          </p:nvPr>
        </p:nvGraphicFramePr>
        <p:xfrm>
          <a:off x="502120" y="1138688"/>
          <a:ext cx="11238514" cy="197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275527" y="3173004"/>
            <a:ext cx="694063" cy="357782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02091" y="3412221"/>
            <a:ext cx="6897868" cy="3293209"/>
          </a:xfrm>
          <a:prstGeom prst="rect">
            <a:avLst/>
          </a:prstGeom>
          <a:noFill/>
          <a:ln w="19050"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Семья Алиевых получила в городе Тараз в наследство дом. На территории дома имеется площадка круглой формы с углублением круглой формы по центру. Радиус большего круга площадки равен 4 м, а внутреннего круга 2 м. </a:t>
            </a:r>
            <a:r>
              <a:rPr lang="ru-RU" sz="1600" dirty="0"/>
              <a:t>Алиевы захотели на этой площадке сделать крытый бассейн.  Они решили поставить в круглое углубление каркасный бассейн в форме ромба максимально возможной площади, а по внешнему кругу поставить стены, чтобы в основании образовался прямоугольник, минимальной площади. </a:t>
            </a:r>
          </a:p>
          <a:p>
            <a:pPr algn="just"/>
            <a:r>
              <a:rPr lang="ru-RU" sz="1600" dirty="0"/>
              <a:t>Они пригласили специалиста фирмы «Аква». Но он заявил, что такой проект невозможно реализовать. </a:t>
            </a:r>
            <a:endParaRPr lang="en-US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Почему он принял такое решение? </a:t>
            </a:r>
            <a:endParaRPr lang="en-US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Какой четырехугольной формы бассейн может поставить семья? </a:t>
            </a:r>
            <a:endParaRPr lang="en-US" sz="1600" dirty="0"/>
          </a:p>
          <a:p>
            <a:pPr algn="just">
              <a:buFont typeface="Arial" pitchFamily="34" charset="0"/>
              <a:buChar char="•"/>
            </a:pPr>
            <a:r>
              <a:rPr lang="ru-RU" sz="1600" dirty="0"/>
              <a:t>Какой четырехугольник можно выбрать в качестве основания для возведения стен? 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43" y="3662842"/>
            <a:ext cx="3821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Раздел «Углы, связанные с окружностью»: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9.3.2.6 знать определение вписанной в многоугольник окружности и определение окружности, описанной около многоугольника;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9.3.2.7 знать и применять  теорему о вписанных четырёхугольниках и теорему об описанных четырехугольниках;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8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60582" y="1591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Определение учебных эпизодов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782854739"/>
              </p:ext>
            </p:extLst>
          </p:nvPr>
        </p:nvGraphicFramePr>
        <p:xfrm>
          <a:off x="0" y="1690688"/>
          <a:ext cx="8163499" cy="466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71131" y="1553386"/>
            <a:ext cx="46050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</a:rPr>
              <a:t>каждый модуль может включать в себя несколько учебных эпизодов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</a:rPr>
              <a:t>каждый учебный эпизод может охватывать ключевую концепцию или связанные между собой ключевые концепции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</a:rPr>
              <a:t>эпизоды должны вписываться в изложение содержания всего модуля и отражать ход изложения, продвижение по модулю и решение проблемы или задачи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</a:rPr>
              <a:t>продумайте, какая роль отводится учащимся в изложении и что они будут делать в рамках каждого учебного эпизода.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itchFamily="18" charset="0"/>
              </a:rPr>
              <a:t>придумайте броское название для вашего модуля и каждого эпизода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3351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7542864"/>
              </p:ext>
            </p:extLst>
          </p:nvPr>
        </p:nvGraphicFramePr>
        <p:xfrm>
          <a:off x="173022" y="1476038"/>
          <a:ext cx="11863756" cy="4795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3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7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945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48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02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Эпизод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Цели</a:t>
                      </a:r>
                      <a:r>
                        <a:rPr lang="ru-RU" sz="1600" baseline="0" dirty="0"/>
                        <a:t> или результаты обучения</a:t>
                      </a:r>
                      <a:endParaRPr lang="ru-RU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Вовлечение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Исследование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Объяснение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Проработка вопроса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Оценка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711">
                <a:tc>
                  <a:txBody>
                    <a:bodyPr/>
                    <a:lstStyle/>
                    <a:p>
                      <a:r>
                        <a:rPr lang="ru-RU" sz="1400" dirty="0"/>
                        <a:t>Помощь</a:t>
                      </a:r>
                      <a:r>
                        <a:rPr lang="ru-RU" sz="1400" baseline="0" dirty="0"/>
                        <a:t> спортивному центру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Цели:</a:t>
                      </a:r>
                    </a:p>
                    <a:p>
                      <a:r>
                        <a:rPr lang="ru-RU" sz="1400" dirty="0"/>
                        <a:t>1. определять биологические функции и свойства углеводов</a:t>
                      </a:r>
                    </a:p>
                    <a:p>
                      <a:r>
                        <a:rPr lang="ru-RU" sz="1400" dirty="0"/>
                        <a:t>2.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определять углеводы в биологических объектах</a:t>
                      </a:r>
                    </a:p>
                    <a:p>
                      <a:r>
                        <a:rPr lang="ru-RU" sz="1400" dirty="0"/>
                        <a:t>3. определять биологические функции и свойства липидов </a:t>
                      </a:r>
                    </a:p>
                    <a:p>
                      <a:r>
                        <a:rPr lang="ru-RU" sz="1400" dirty="0"/>
                        <a:t>4. определять жиры в биологических объектах </a:t>
                      </a:r>
                    </a:p>
                    <a:p>
                      <a:r>
                        <a:rPr lang="ru-RU" sz="1400" dirty="0"/>
                        <a:t> 5. описывать функции и свойства белков и ферментов</a:t>
                      </a:r>
                    </a:p>
                    <a:p>
                      <a:r>
                        <a:rPr lang="ru-RU" sz="1400" dirty="0"/>
                        <a:t>6. определять белки в биологических объектах</a:t>
                      </a:r>
                    </a:p>
                    <a:p>
                      <a:r>
                        <a:rPr lang="ru-RU" sz="1400" dirty="0"/>
                        <a:t>Результаты: эссе «Письмо в комитет»</a:t>
                      </a:r>
                    </a:p>
                    <a:p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Проблему записать в виде видеоролика или новостного выпуска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Лабораторная работа «Определение белков, липидов, углеводов в биологических объектах»</a:t>
                      </a: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/>
                        <a:t>Почему данные содержания веществ используют в диете?</a:t>
                      </a:r>
                    </a:p>
                    <a:p>
                      <a:pPr marL="0" indent="0">
                        <a:buNone/>
                      </a:pPr>
                      <a:endParaRPr lang="ru-RU" sz="1400" dirty="0"/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Каково значение органических веществ в составе пищи?</a:t>
                      </a:r>
                    </a:p>
                    <a:p>
                      <a:pPr marL="0" indent="0">
                        <a:buNone/>
                      </a:pPr>
                      <a:endParaRPr lang="ru-RU" sz="1400" dirty="0"/>
                    </a:p>
                    <a:p>
                      <a:pPr marL="0" indent="0">
                        <a:buNone/>
                      </a:pPr>
                      <a:r>
                        <a:rPr lang="ru-RU" sz="1400" dirty="0"/>
                        <a:t>Каким образом Законы</a:t>
                      </a:r>
                      <a:r>
                        <a:rPr lang="ru-RU" sz="1400" baseline="0" dirty="0"/>
                        <a:t> РК защищают граждан от недоброкачественных производителей?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Составление плана</a:t>
                      </a:r>
                      <a:r>
                        <a:rPr lang="ru-RU" sz="1400" baseline="0" dirty="0"/>
                        <a:t> с помощью таблицы поддержки и заполнение неё</a:t>
                      </a:r>
                      <a:r>
                        <a:rPr lang="ru-RU" sz="1400" dirty="0"/>
                        <a:t>.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Определение</a:t>
                      </a:r>
                      <a:r>
                        <a:rPr lang="ru-RU" sz="1400" baseline="0" dirty="0"/>
                        <a:t> значения показателей качества продуктов питания для спортивной диеты.</a:t>
                      </a:r>
                    </a:p>
                    <a:p>
                      <a:endParaRPr lang="ru-RU" sz="1400" baseline="0" dirty="0"/>
                    </a:p>
                    <a:p>
                      <a:r>
                        <a:rPr lang="ru-RU" sz="1400" baseline="0" dirty="0"/>
                        <a:t>Изучение законодательной базы.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Формативная</a:t>
                      </a:r>
                      <a:r>
                        <a:rPr lang="ru-RU" sz="1400" dirty="0"/>
                        <a:t> оценка деятельности учащихся (работа в группе, индивидуальный вклад)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 err="1"/>
                        <a:t>Суммативная</a:t>
                      </a:r>
                      <a:r>
                        <a:rPr lang="ru-RU" sz="1400" dirty="0"/>
                        <a:t> оценка отчета и эссе «Письмо в Комитет»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3021" y="688421"/>
            <a:ext cx="11711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Пример структуры модуля «Биологические молекулы» (9 класс)</a:t>
            </a:r>
          </a:p>
        </p:txBody>
      </p:sp>
    </p:spTree>
    <p:extLst>
      <p:ext uri="{BB962C8B-B14F-4D97-AF65-F5344CB8AC3E}">
        <p14:creationId xmlns:p14="http://schemas.microsoft.com/office/powerpoint/2010/main" xmlns="" val="22550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52" y="1628033"/>
            <a:ext cx="4866479" cy="4524315"/>
          </a:xfrm>
          <a:prstGeom prst="rect">
            <a:avLst/>
          </a:prstGeom>
          <a:noFill/>
          <a:ln w="38100">
            <a:solidFill>
              <a:srgbClr val="0070C0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a typeface="Arial" charset="0"/>
                <a:cs typeface="Times New Roman" pitchFamily="18" charset="0"/>
              </a:rPr>
              <a:t>ПОДУМАЙТЕ!</a:t>
            </a:r>
          </a:p>
          <a:p>
            <a:pPr algn="ctr"/>
            <a:endParaRPr lang="ru-RU" b="1" dirty="0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Как вы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познакомите учащихся с проблемой, контекстом и изложением для данного модуля и первого учебного эпизода?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познакомите учащихся с их ролью в рамках модуля и с первым учебным эпизодом?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«привлечете» их внимание к теме и первому эпизоду?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продолжите раскрытие контекста в последующих эпизодах?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будете выявлять имеющиеся знания и понимание учащихся с помощью вопросов?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62020" y="1443367"/>
            <a:ext cx="6372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9048" y="408097"/>
            <a:ext cx="4335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1. </a:t>
            </a:r>
            <a:r>
              <a:rPr lang="en-US" sz="3200" b="1" dirty="0">
                <a:solidFill>
                  <a:srgbClr val="0070C0"/>
                </a:solidFill>
              </a:rPr>
              <a:t>Engage</a:t>
            </a:r>
            <a:r>
              <a:rPr lang="ru-RU" sz="3200" b="1" dirty="0">
                <a:solidFill>
                  <a:srgbClr val="0070C0"/>
                </a:solidFill>
              </a:rPr>
              <a:t> – Вовлечение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7998" y="1611980"/>
            <a:ext cx="5860974" cy="4801314"/>
          </a:xfrm>
          <a:prstGeom prst="rect">
            <a:avLst/>
          </a:prstGeom>
          <a:noFill/>
          <a:ln w="38100">
            <a:solidFill>
              <a:srgbClr val="0070C0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ПОМНИТЕ!</a:t>
            </a:r>
          </a:p>
          <a:p>
            <a:r>
              <a:rPr lang="ru-RU" b="1" i="1" dirty="0">
                <a:solidFill>
                  <a:srgbClr val="0070C0"/>
                </a:solidFill>
                <a:cs typeface="Times New Roman" pitchFamily="18" charset="0"/>
              </a:rPr>
              <a:t>Вовлечение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знакомит с контекстом, проблемой или задачей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создает условия для учебного эпизода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придает актуальность обучению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развивает интерес к «главной идее» или ключевым понятиям</a:t>
            </a:r>
          </a:p>
          <a:p>
            <a:endParaRPr lang="ru-RU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 dirty="0">
                <a:solidFill>
                  <a:srgbClr val="0070C0"/>
                </a:solidFill>
                <a:cs typeface="Times New Roman" pitchFamily="18" charset="0"/>
              </a:rPr>
              <a:t>Используйте реальные и актуальные проблему и контекст, </a:t>
            </a:r>
            <a:r>
              <a:rPr lang="ru-RU" dirty="0">
                <a:cs typeface="Times New Roman" pitchFamily="18" charset="0"/>
              </a:rPr>
              <a:t>который вызовет интерес и энтузиазм со стороны учащихся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контекст должен проходить через весь процесс обучения</a:t>
            </a:r>
          </a:p>
          <a:p>
            <a:pPr>
              <a:buFontTx/>
              <a:buChar char="•"/>
            </a:pPr>
            <a:r>
              <a:rPr lang="ru-RU" dirty="0">
                <a:cs typeface="Times New Roman" pitchFamily="18" charset="0"/>
              </a:rPr>
              <a:t>при разработке контекста подумайте о применении содержания в повседневной или профессиональной жизни; кто будет его применять, когда, почему и как они будут его применять.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4164635"/>
              </p:ext>
            </p:extLst>
          </p:nvPr>
        </p:nvGraphicFramePr>
        <p:xfrm>
          <a:off x="169594" y="45642"/>
          <a:ext cx="11852812" cy="676671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83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9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9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971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Примеры проблемы и контекста при преподавании различных дисциплин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</a:t>
                      </a:r>
                      <a:r>
                        <a:rPr lang="ru-RU" sz="1600" baseline="0" dirty="0"/>
                        <a:t> (т</a:t>
                      </a:r>
                      <a:r>
                        <a:rPr lang="ru-RU" sz="1600" dirty="0"/>
                        <a:t>ема) эпизода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Проблема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Контекст 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Лист</a:t>
                      </a:r>
                      <a:r>
                        <a:rPr lang="ru-RU" sz="1600" dirty="0"/>
                        <a:t>о</a:t>
                      </a:r>
                      <a:r>
                        <a:rPr lang="en-US" sz="1600" dirty="0" err="1"/>
                        <a:t>пад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Опавшая листва - мусор или важный экоресурс? Утилизация листвы.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Акимат города Алматы предлагает ученикам разработать план по утилизации опавших листьев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330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Экономичное</a:t>
                      </a:r>
                    </a:p>
                    <a:p>
                      <a:r>
                        <a:rPr lang="ru-RU" sz="1600" kern="1200" dirty="0"/>
                        <a:t>использование ресурсов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Неэкономное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использование топлива  туристами в зонах отдыха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ГНПП "Кокшетау" совместно с базами отдыха, в целях сохранения экологического баланса и окружающей среды, предложили учащимся разработать буклет - памятку по экономному использованию топлива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2330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Исследование влияния различных факторов на скорость ферментативной реакции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Объяснить природу энзимопатии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Учащиеся являются сотрудниками биохимической лаборатории и изучают активность ферментов, чтобы объяснить природу энзимопатии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265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Свойства воды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Выращивание </a:t>
                      </a:r>
                      <a:r>
                        <a:rPr lang="ru-RU" sz="1600" kern="1200" dirty="0" err="1"/>
                        <a:t>микрозелени</a:t>
                      </a:r>
                      <a:r>
                        <a:rPr lang="ru-RU" sz="1600" kern="1200" dirty="0"/>
                        <a:t> для восполнения витаминов у школьников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в лаборатории  совместно с управлением сельского хозяйства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22330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Определение роли ферментов. Изучение их свойств и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применение на практике.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Изучение биоматериалов  и </a:t>
                      </a:r>
                    </a:p>
                    <a:p>
                      <a:r>
                        <a:rPr lang="ru-RU" sz="1600" kern="1200" dirty="0"/>
                        <a:t>выявление заболевания животных.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по заказу ветеринарного факультета Костанайского сельскохозяйственного колледжа (КГКП)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9265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Структура и функция ДНК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Создание ГМО бананов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Стажеры-генетики, работающие в генетической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лаборатории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6948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с текстом в </a:t>
                      </a:r>
                    </a:p>
                    <a:p>
                      <a:r>
                        <a:rPr lang="ru-RU" sz="1600" kern="1200" dirty="0"/>
                        <a:t>программе Tinkercad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Разработать и распечатать 3Д модель значка для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членов олимпийского резерва школы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по поручению администрации школы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708054"/>
              </p:ext>
            </p:extLst>
          </p:nvPr>
        </p:nvGraphicFramePr>
        <p:xfrm>
          <a:off x="0" y="0"/>
          <a:ext cx="12192000" cy="67377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57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7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25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Название</a:t>
                      </a:r>
                      <a:r>
                        <a:rPr lang="ru-RU" sz="1600" baseline="0" dirty="0"/>
                        <a:t> (т</a:t>
                      </a:r>
                      <a:r>
                        <a:rPr lang="ru-RU" sz="1600" dirty="0"/>
                        <a:t>ема) эпизода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Проблема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Контекст 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031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Производство серной кислоты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Рекомендации по открытию нового сернокислотного завода для экспорта олеума в страны ближнего и дальнего зарубежья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в партнерстве с казахстанским заводом по производству серной кислоты. Выполнение заказа главного инженера Айткали-агая на определение оптимальных условий для производства серной кислоты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5641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Прогнозирование влияния изменений условий на выход продуктов</a:t>
                      </a:r>
                    </a:p>
                    <a:p>
                      <a:r>
                        <a:rPr lang="ru-RU" sz="1600" kern="1200" dirty="0"/>
                        <a:t>равновесных процессов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Объяснить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причину выпадения кислотных дождей, окисление почвы, эвтрофикации. Полученные результаты предоставить в Департамент экологии по Атырауской области и убедить их в том, что их результаты исследования помогут в устранении экологических проблем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Инженеры-стажеры по химической технологии, проходящие стажировку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на заводе АНПЗ (</a:t>
                      </a:r>
                      <a:r>
                        <a:rPr lang="ru-RU" sz="1600" kern="1200" dirty="0" err="1"/>
                        <a:t>Атырауский</a:t>
                      </a:r>
                      <a:r>
                        <a:rPr lang="ru-RU" sz="1600" kern="1200" dirty="0"/>
                        <a:t> нефтеперерабатывающий завод)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810"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Свойство горных пород и минералов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Создание лэпбука </a:t>
                      </a:r>
                      <a:r>
                        <a:rPr lang="ru-RU" sz="1600" kern="1200" baseline="0" dirty="0"/>
                        <a:t> </a:t>
                      </a:r>
                      <a:r>
                        <a:rPr lang="ru-RU" sz="1600" kern="1200" dirty="0"/>
                        <a:t>«Классификация, свойства минералов и горных пород» для детей, посещающих инклюзивный кабинет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в партнерстве с инклюзивным кабинетом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6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Определение физических тел и их свойств. Определение химии как науки 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Очистка воды для полива школьного огорода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Ученики являются стажерами химической лаборатории, работающей по заказу администрации школы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1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Диаграммы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Недостаточный уровень осведомленности учащихся гимназии об экологическом состоянии города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учеников 5 класса в партнерстве с экологическим кружком гимназии 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/>
                        <a:t>Создание видеоконтента. Монтаж видео</a:t>
                      </a:r>
                      <a:endParaRPr lang="ru-RU" sz="16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Недостаточное информирование учащихся об истории села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/>
                        <a:t>Работа сотрудников киностудии «KAZFILM» с музеем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9803" y="286727"/>
            <a:ext cx="3551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</a:rPr>
              <a:t>Таксономия </a:t>
            </a:r>
            <a:r>
              <a:rPr lang="ru-RU" sz="3200" b="1" dirty="0" err="1">
                <a:solidFill>
                  <a:srgbClr val="0070C0"/>
                </a:solidFill>
              </a:rPr>
              <a:t>Блума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lum contrast="12000"/>
          </a:blip>
          <a:srcRect l="29129"/>
          <a:stretch/>
        </p:blipFill>
        <p:spPr>
          <a:xfrm>
            <a:off x="5398265" y="858524"/>
            <a:ext cx="6793735" cy="539058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55575" y="734518"/>
            <a:ext cx="5046011" cy="5350229"/>
            <a:chOff x="6195561" y="861559"/>
            <a:chExt cx="5618098" cy="561809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5561" y="861559"/>
              <a:ext cx="5618098" cy="5618097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646781" y="2141621"/>
              <a:ext cx="4482602" cy="35871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000000"/>
                  </a:solidFill>
                  <a:cs typeface="Times New Roman" pitchFamily="18" charset="0"/>
                </a:rPr>
                <a:t>Исследовательское обучение с применением цикла 5Е </a:t>
              </a:r>
            </a:p>
            <a:p>
              <a:pPr algn="ctr"/>
              <a:r>
                <a:rPr lang="ru-RU" sz="2000" dirty="0">
                  <a:cs typeface="Times New Roman" pitchFamily="18" charset="0"/>
                </a:rPr>
                <a:t>строится в соответствии с таксономией </a:t>
              </a:r>
              <a:r>
                <a:rPr lang="ru-RU" sz="2000" dirty="0" err="1">
                  <a:cs typeface="Times New Roman" pitchFamily="18" charset="0"/>
                </a:rPr>
                <a:t>Блума</a:t>
              </a:r>
              <a:r>
                <a:rPr lang="ru-RU" sz="2000" dirty="0">
                  <a:cs typeface="Times New Roman" pitchFamily="18" charset="0"/>
                </a:rPr>
                <a:t>. </a:t>
              </a:r>
            </a:p>
            <a:p>
              <a:pPr algn="ctr"/>
              <a:r>
                <a:rPr lang="ru-RU" sz="2000" dirty="0">
                  <a:cs typeface="Times New Roman" pitchFamily="18" charset="0"/>
                </a:rPr>
                <a:t>Иерархия мышления учащихся меняется с каждым последующим «Е» от навыков низкого порядка  к навыкам высокого порядка.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423772" y="6411230"/>
            <a:ext cx="4301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Пересмотренная таксономия </a:t>
            </a:r>
            <a:r>
              <a:rPr lang="ru-RU" dirty="0" err="1"/>
              <a:t>Блума</a:t>
            </a:r>
            <a:r>
              <a:rPr lang="ru-RU" dirty="0"/>
              <a:t>, 2001</a:t>
            </a: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3540" y="1703540"/>
            <a:ext cx="8755693" cy="34697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41152" y="2374063"/>
            <a:ext cx="102804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STEAM</a:t>
            </a: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-ОБРАЗОВАНИЕ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УСЛОВИЯХ  СОВРЕМЕННОЙ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КАЗАХСТАНСКОЙ  ШКОЛЫ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0958" y="406728"/>
            <a:ext cx="6230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415" y="191647"/>
            <a:ext cx="10933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2. Explore – Изучение/ Исследование</a:t>
            </a:r>
          </a:p>
          <a:p>
            <a:pPr lvl="0" algn="ctr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26938578"/>
              </p:ext>
            </p:extLst>
          </p:nvPr>
        </p:nvGraphicFramePr>
        <p:xfrm>
          <a:off x="496390" y="1145754"/>
          <a:ext cx="10992119" cy="551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16352" y="180591"/>
            <a:ext cx="11290744" cy="929881"/>
            <a:chOff x="1089768" y="1484404"/>
            <a:chExt cx="4234727" cy="742499"/>
          </a:xfrm>
          <a:solidFill>
            <a:srgbClr val="4472C4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089768" y="1484404"/>
              <a:ext cx="4234727" cy="7424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0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089768" y="1484404"/>
              <a:ext cx="4234727" cy="7424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9359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>
                  <a:solidFill>
                    <a:schemeClr val="tx1"/>
                  </a:solidFill>
                </a:rPr>
                <a:t>Explore</a:t>
              </a:r>
              <a:r>
                <a:rPr lang="ru-RU" sz="4000" b="1" kern="1200" dirty="0">
                  <a:solidFill>
                    <a:schemeClr val="tx1"/>
                  </a:solidFill>
                </a:rPr>
                <a:t> (исследование)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6352" y="1110472"/>
            <a:ext cx="11290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Какие упражнения будут выполнять учащиеся?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Какие вопросы вы зададите, чтобы побудить их к размышлению и бросить им вызов?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Как учащиеся будут сообщать о результатах своих исследований?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7563551"/>
              </p:ext>
            </p:extLst>
          </p:nvPr>
        </p:nvGraphicFramePr>
        <p:xfrm>
          <a:off x="236250" y="1927952"/>
          <a:ext cx="11650949" cy="4771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69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934" y="280458"/>
            <a:ext cx="66751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3.</a:t>
            </a:r>
            <a:r>
              <a:rPr lang="en-US" sz="3200" b="1" dirty="0">
                <a:solidFill>
                  <a:srgbClr val="0070C0"/>
                </a:solidFill>
              </a:rPr>
              <a:t> Explain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r>
              <a:rPr lang="en-US" sz="3200" b="1" dirty="0">
                <a:solidFill>
                  <a:srgbClr val="0070C0"/>
                </a:solidFill>
              </a:rPr>
              <a:t>  </a:t>
            </a:r>
            <a:r>
              <a:rPr lang="ru-RU" sz="3200" b="1" dirty="0">
                <a:solidFill>
                  <a:srgbClr val="0070C0"/>
                </a:solidFill>
              </a:rPr>
              <a:t>Объяснение</a:t>
            </a:r>
          </a:p>
          <a:p>
            <a:pPr lvl="0" algn="ctr"/>
            <a:endParaRPr lang="ru" sz="2000" b="1" dirty="0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742950" lvl="1" indent="-28575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ts val="2800"/>
            </a:pPr>
            <a:endParaRPr lang="ru-RU" sz="2000" dirty="0"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 algn="ctr"/>
            <a:endParaRPr lang="ru-RU" sz="20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" b="1" dirty="0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677939111"/>
              </p:ext>
            </p:extLst>
          </p:nvPr>
        </p:nvGraphicFramePr>
        <p:xfrm>
          <a:off x="172597" y="1596506"/>
          <a:ext cx="11868839" cy="465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27962" y="288621"/>
            <a:ext cx="10719412" cy="956284"/>
            <a:chOff x="1131667" y="2447727"/>
            <a:chExt cx="4162478" cy="785677"/>
          </a:xfrm>
          <a:solidFill>
            <a:srgbClr val="4472C4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222716" y="2464783"/>
              <a:ext cx="4071429" cy="7424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0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131667" y="2447727"/>
              <a:ext cx="4071429" cy="7856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89359" tIns="55880" rIns="55880" bIns="5588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>
                  <a:solidFill>
                    <a:schemeClr val="bg1"/>
                  </a:solidFill>
                </a:rPr>
                <a:t>Explain</a:t>
              </a:r>
              <a:r>
                <a:rPr lang="ru-RU" sz="4000" b="1" kern="1200" dirty="0">
                  <a:solidFill>
                    <a:schemeClr val="bg1"/>
                  </a:solidFill>
                </a:rPr>
                <a:t> (объяснение)</a:t>
              </a: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61569472"/>
              </p:ext>
            </p:extLst>
          </p:nvPr>
        </p:nvGraphicFramePr>
        <p:xfrm>
          <a:off x="392659" y="1397868"/>
          <a:ext cx="11424491" cy="546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51374" y="56397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ea typeface="Arial" charset="0"/>
                <a:cs typeface="Times New Roman" pitchFamily="18" charset="0"/>
              </a:rPr>
              <a:t>Методы опроса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itchFamily="18" charset="0"/>
                <a:ea typeface="Arial" charset="0"/>
                <a:cs typeface="Times New Roman" pitchFamily="18" charset="0"/>
              </a:rPr>
              <a:t>Обсуждение в группе </a:t>
            </a:r>
          </a:p>
        </p:txBody>
      </p:sp>
    </p:spTree>
    <p:extLst>
      <p:ext uri="{BB962C8B-B14F-4D97-AF65-F5344CB8AC3E}">
        <p14:creationId xmlns:p14="http://schemas.microsoft.com/office/powerpoint/2010/main" xmlns="" val="38139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9319" y="2320782"/>
            <a:ext cx="4263005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Arial"/>
                <a:cs typeface="Times New Roman" pitchFamily="18" charset="0"/>
                <a:sym typeface="Arial"/>
              </a:rPr>
              <a:t>Учащиеся консолидируют, углубляют и расширяют концептуальное понимание с помощью применения</a:t>
            </a:r>
            <a:endParaRPr lang="ru-RU" sz="2000" dirty="0">
              <a:cs typeface="Times New Roman" pitchFamily="18" charset="0"/>
            </a:endParaRPr>
          </a:p>
          <a:p>
            <a:pPr marL="342900" lvl="0" indent="-342900">
              <a:spcBef>
                <a:spcPts val="496"/>
              </a:spcBef>
              <a:spcAft>
                <a:spcPct val="0"/>
              </a:spcAft>
              <a:buClr>
                <a:schemeClr val="dk1"/>
              </a:buClr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ea typeface="Arial"/>
                <a:cs typeface="Times New Roman" pitchFamily="18" charset="0"/>
                <a:sym typeface="Arial"/>
              </a:rPr>
              <a:t>Учащиеся решают проблему/проблемы, чтобы они могли развивать глубокое понимание</a:t>
            </a:r>
            <a:endParaRPr lang="ru-RU" b="1" dirty="0">
              <a:solidFill>
                <a:srgbClr val="FF000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6854" y="290155"/>
            <a:ext cx="4728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4. Elaborate – </a:t>
            </a:r>
            <a:r>
              <a:rPr lang="ru-RU" sz="3200" b="1" dirty="0">
                <a:solidFill>
                  <a:srgbClr val="0070C0"/>
                </a:solidFill>
              </a:rPr>
              <a:t>Проработка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488278571"/>
              </p:ext>
            </p:extLst>
          </p:nvPr>
        </p:nvGraphicFramePr>
        <p:xfrm>
          <a:off x="385590" y="154236"/>
          <a:ext cx="7700789" cy="6566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01668812"/>
              </p:ext>
            </p:extLst>
          </p:nvPr>
        </p:nvGraphicFramePr>
        <p:xfrm>
          <a:off x="553992" y="1099483"/>
          <a:ext cx="10683213" cy="536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14126" y="179308"/>
            <a:ext cx="3765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5.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Evaluate – 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-3"/>
            <a:ext cx="10502537" cy="802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Задание 1 для участников мастер-класса по применению 5Е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i="1" dirty="0">
                <a:cs typeface="Times New Roman" pitchFamily="18" charset="0"/>
              </a:rPr>
              <a:t>Разработать учебный эпизод с применением цикла 5Е</a:t>
            </a: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3052628"/>
              </p:ext>
            </p:extLst>
          </p:nvPr>
        </p:nvGraphicFramePr>
        <p:xfrm>
          <a:off x="307975" y="1034320"/>
          <a:ext cx="11504274" cy="5771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5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43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54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Рабочий лист учителя по разработке учебного</a:t>
                      </a:r>
                      <a:r>
                        <a:rPr lang="ru-RU" sz="1600" b="1" baseline="0" dirty="0">
                          <a:latin typeface="+mn-lt"/>
                          <a:cs typeface="Times New Roman" pitchFamily="18" charset="0"/>
                        </a:rPr>
                        <a:t> эпизода с применением модуля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«Исследовательское обучение с применением цикла 5Е»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89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Предмет,</a:t>
                      </a:r>
                      <a:r>
                        <a:rPr lang="ru-RU" sz="1600" b="1" baseline="0" dirty="0">
                          <a:latin typeface="+mn-lt"/>
                          <a:cs typeface="Times New Roman" pitchFamily="18" charset="0"/>
                        </a:rPr>
                        <a:t> к</a:t>
                      </a:r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ласс, дата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542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Тема учебного модуля</a:t>
                      </a:r>
                      <a:r>
                        <a:rPr lang="ru-RU" sz="1600" b="1" baseline="0" dirty="0">
                          <a:latin typeface="+mn-lt"/>
                          <a:cs typeface="Times New Roman" pitchFamily="18" charset="0"/>
                        </a:rPr>
                        <a:t> (раздела)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630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Тема урока/уроков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542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Название учебного эпизода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630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Проблема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9">
                <a:tc gridSpan="2"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Контекст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938">
                <a:tc>
                  <a:txBody>
                    <a:bodyPr/>
                    <a:lstStyle/>
                    <a:p>
                      <a:r>
                        <a:rPr lang="ru-RU" sz="1600" b="1" i="1" u="none" dirty="0">
                          <a:latin typeface="+mn-lt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dirty="0">
                          <a:latin typeface="+mn-lt"/>
                          <a:cs typeface="Times New Roman" pitchFamily="18" charset="0"/>
                        </a:rPr>
                        <a:t>Этапы 5Е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dirty="0">
                          <a:latin typeface="+mn-lt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u="none" dirty="0">
                          <a:latin typeface="+mn-lt"/>
                          <a:cs typeface="Times New Roman" pitchFamily="18" charset="0"/>
                        </a:rPr>
                        <a:t> Деятельность ученика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93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Вовлечение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71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Исследование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718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Объяснение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65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Проработка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652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  <a:cs typeface="Times New Roman" pitchFamily="18" charset="0"/>
                        </a:rPr>
                        <a:t>Оценка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8135" y="31147"/>
            <a:ext cx="118795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Пример школьного пространства для инженерного проектирования в США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662" y="823714"/>
            <a:ext cx="3668853" cy="2751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662" y="3729463"/>
            <a:ext cx="3889856" cy="2917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31670" y="4100765"/>
            <a:ext cx="2970415" cy="2227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28761" y="4330235"/>
            <a:ext cx="2708164" cy="2031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820" y="1028830"/>
            <a:ext cx="3266688" cy="2450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516" y="853739"/>
            <a:ext cx="3733598" cy="28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093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64844" y="241397"/>
            <a:ext cx="9467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Полярный пример школьного пространства для инженерного проектирования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" y="1292731"/>
            <a:ext cx="7407696" cy="49384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53330" y="2284248"/>
            <a:ext cx="3734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B5105"/>
                </a:solidFill>
              </a:rPr>
              <a:t>Выходцы из Индии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82324"/>
                </a:solidFill>
              </a:rPr>
              <a:t>Парагу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 err="1">
                <a:solidFill>
                  <a:srgbClr val="282324"/>
                </a:solidFill>
              </a:rPr>
              <a:t>Агравалу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>
                <a:solidFill>
                  <a:srgbClr val="FB5105"/>
                </a:solidFill>
              </a:rPr>
              <a:t>руководитель </a:t>
            </a:r>
            <a:r>
              <a:rPr lang="ru-RU" dirty="0" err="1">
                <a:solidFill>
                  <a:srgbClr val="FB5105"/>
                </a:solidFill>
              </a:rPr>
              <a:t>Twitter</a:t>
            </a:r>
            <a:r>
              <a:rPr lang="ru-RU" dirty="0">
                <a:solidFill>
                  <a:srgbClr val="282324"/>
                </a:solidFill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82324"/>
                </a:solidFill>
              </a:rPr>
              <a:t>Сатья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 err="1">
                <a:solidFill>
                  <a:srgbClr val="282324"/>
                </a:solidFill>
              </a:rPr>
              <a:t>Наделла</a:t>
            </a:r>
            <a:r>
              <a:rPr lang="ru-RU" dirty="0">
                <a:solidFill>
                  <a:srgbClr val="282324"/>
                </a:solidFill>
              </a:rPr>
              <a:t> - генеральный </a:t>
            </a:r>
            <a:r>
              <a:rPr lang="ru-RU" dirty="0">
                <a:solidFill>
                  <a:srgbClr val="FB5105"/>
                </a:solidFill>
              </a:rPr>
              <a:t>директор в </a:t>
            </a:r>
            <a:r>
              <a:rPr lang="ru-RU" dirty="0" err="1">
                <a:solidFill>
                  <a:srgbClr val="FB5105"/>
                </a:solidFill>
              </a:rPr>
              <a:t>Microsoft</a:t>
            </a:r>
            <a:endParaRPr lang="ru-RU" dirty="0">
              <a:solidFill>
                <a:srgbClr val="FB510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82324"/>
                </a:solidFill>
              </a:rPr>
              <a:t>Сундар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 err="1">
                <a:solidFill>
                  <a:srgbClr val="282324"/>
                </a:solidFill>
              </a:rPr>
              <a:t>Пичай</a:t>
            </a:r>
            <a:r>
              <a:rPr lang="ru-RU" dirty="0">
                <a:solidFill>
                  <a:srgbClr val="282324"/>
                </a:solidFill>
              </a:rPr>
              <a:t> — генеральный директор в </a:t>
            </a:r>
            <a:r>
              <a:rPr lang="ru-RU" dirty="0" err="1">
                <a:solidFill>
                  <a:srgbClr val="FB5105"/>
                </a:solidFill>
              </a:rPr>
              <a:t>Google</a:t>
            </a:r>
            <a:r>
              <a:rPr lang="ru-RU" dirty="0">
                <a:solidFill>
                  <a:srgbClr val="FB5105"/>
                </a:solidFill>
              </a:rPr>
              <a:t> </a:t>
            </a:r>
            <a:r>
              <a:rPr lang="ru-RU" dirty="0" err="1">
                <a:solidFill>
                  <a:srgbClr val="FB5105"/>
                </a:solidFill>
              </a:rPr>
              <a:t>Inc</a:t>
            </a:r>
            <a:r>
              <a:rPr lang="ru-RU" dirty="0">
                <a:solidFill>
                  <a:srgbClr val="FB5105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82324"/>
                </a:solidFill>
              </a:rPr>
              <a:t>Вишаль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 err="1">
                <a:solidFill>
                  <a:srgbClr val="282324"/>
                </a:solidFill>
              </a:rPr>
              <a:t>Шахаен</a:t>
            </a:r>
            <a:r>
              <a:rPr lang="ru-RU" dirty="0">
                <a:solidFill>
                  <a:srgbClr val="282324"/>
                </a:solidFill>
              </a:rPr>
              <a:t> - менеджер продукта </a:t>
            </a:r>
            <a:r>
              <a:rPr lang="ru-RU" dirty="0" err="1">
                <a:solidFill>
                  <a:srgbClr val="FB5105"/>
                </a:solidFill>
              </a:rPr>
              <a:t>Instagram</a:t>
            </a:r>
            <a:r>
              <a:rPr lang="ru-RU" dirty="0">
                <a:solidFill>
                  <a:srgbClr val="282324"/>
                </a:solidFill>
              </a:rPr>
              <a:t> </a:t>
            </a:r>
            <a:r>
              <a:rPr lang="ru-RU" dirty="0">
                <a:solidFill>
                  <a:srgbClr val="282324"/>
                </a:solidFill>
                <a:latin typeface="Lato"/>
              </a:rPr>
              <a:t>………</a:t>
            </a:r>
            <a:endParaRPr lang="ru-RU" b="0" i="0" dirty="0">
              <a:solidFill>
                <a:srgbClr val="282324"/>
              </a:solidFill>
              <a:effectLst/>
              <a:latin typeface="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3537" y="6231195"/>
            <a:ext cx="269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Класс в индийской школе</a:t>
            </a:r>
          </a:p>
        </p:txBody>
      </p:sp>
    </p:spTree>
    <p:extLst>
      <p:ext uri="{BB962C8B-B14F-4D97-AF65-F5344CB8AC3E}">
        <p14:creationId xmlns:p14="http://schemas.microsoft.com/office/powerpoint/2010/main" xmlns="" val="2875383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0D039-5075-3244-BAB0-2F32F6984727}"/>
              </a:ext>
            </a:extLst>
          </p:cNvPr>
          <p:cNvSpPr txBox="1">
            <a:spLocks/>
          </p:cNvSpPr>
          <p:nvPr/>
        </p:nvSpPr>
        <p:spPr>
          <a:xfrm>
            <a:off x="817418" y="2777172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4000" b="1" spc="5" dirty="0">
                <a:solidFill>
                  <a:srgbClr val="002060"/>
                </a:solidFill>
                <a:highlight>
                  <a:srgbClr val="000000">
                    <a:alpha val="0"/>
                  </a:srgbClr>
                </a:highlight>
                <a:latin typeface="Times New Roman" pitchFamily="18" charset="0"/>
                <a:cs typeface="Times New Roman" pitchFamily="18" charset="0"/>
              </a:rPr>
              <a:t>Пример урока «Соломенные мосты»</a:t>
            </a:r>
            <a:endParaRPr lang="x-none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7218" y="59737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https://www.teachengineering.org/sprinkles/view/cub_strawbridges_sprinkle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20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11096" y="2593172"/>
            <a:ext cx="4822576" cy="258532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участники мастер-класса владеют теоретическими основами содержания, стратегий и практик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STE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(методика цикла 5Е, инженерный дизайн,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PBL)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;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учителя составляют рабочий лист с применением методики 5Е, разрабатывают модель в рамках инженерного дизайна, формулируют проблему и контекст для урока </a:t>
            </a: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PBL</a:t>
            </a: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2" y="2297218"/>
            <a:ext cx="639954" cy="63995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21599" y="1105445"/>
            <a:ext cx="4861036" cy="72775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Цели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1599" y="2074335"/>
            <a:ext cx="4861036" cy="10376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структурирование знаний  по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STE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А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M-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преподаванию в образовательной среде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0106" y="3366998"/>
            <a:ext cx="4861036" cy="10376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освоение учителями методов, принципов и стратегий эффективного преподавания и обучения STEAM грамотности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0106" y="4635637"/>
            <a:ext cx="4861036" cy="10376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мотивация к размышлению и критическому анализу практики преподавания STEAM в своей школе</a:t>
            </a:r>
            <a:endParaRPr lang="ru-RU" sz="20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2" y="3581491"/>
            <a:ext cx="639954" cy="639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32" y="4865764"/>
            <a:ext cx="639954" cy="63995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572636" y="1095892"/>
            <a:ext cx="4861036" cy="13718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930082552"/>
              </p:ext>
            </p:extLst>
          </p:nvPr>
        </p:nvGraphicFramePr>
        <p:xfrm>
          <a:off x="161635" y="96319"/>
          <a:ext cx="12030365" cy="657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144" y="4198181"/>
            <a:ext cx="1775712" cy="222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8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736" y="737005"/>
            <a:ext cx="11307705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472C4"/>
                </a:solidFill>
                <a:latin typeface="Nunito Sans"/>
              </a:rPr>
              <a:t>Проектирование и строительство мостов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Раздайте каждой группе бумагу и письменные принадлежности.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Покажите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участникам групп </a:t>
            </a:r>
            <a:r>
              <a:rPr lang="ru-RU" dirty="0">
                <a:solidFill>
                  <a:srgbClr val="333333"/>
                </a:solidFill>
                <a:latin typeface="Nunito Sans"/>
              </a:rPr>
              <a:t>несколько изображений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мостов</a:t>
            </a:r>
            <a:endParaRPr lang="ru-RU" dirty="0">
              <a:solidFill>
                <a:srgbClr val="333333"/>
              </a:solidFill>
              <a:latin typeface="Nunito Sans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Сообщите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участникам семинар </a:t>
            </a:r>
            <a:r>
              <a:rPr lang="ru-RU" dirty="0">
                <a:solidFill>
                  <a:srgbClr val="333333"/>
                </a:solidFill>
                <a:latin typeface="Nunito Sans"/>
              </a:rPr>
              <a:t>о следующих проектных ограничениях: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мост должен быть не менее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(20 </a:t>
            </a:r>
            <a:r>
              <a:rPr lang="ru-RU" dirty="0">
                <a:solidFill>
                  <a:srgbClr val="333333"/>
                </a:solidFill>
                <a:latin typeface="Nunito Sans"/>
              </a:rPr>
              <a:t>см) в длину и перекрывать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(15 </a:t>
            </a:r>
            <a:r>
              <a:rPr lang="ru-RU" dirty="0">
                <a:solidFill>
                  <a:srgbClr val="333333"/>
                </a:solidFill>
                <a:latin typeface="Nunito Sans"/>
              </a:rPr>
              <a:t>см) зазор.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мост должен быть в состоянии надежно удерживать постепенно добавляемый вес, помещенный в его центр, до тех пор, пока он не выйдет из строя (начнет изгибаться)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мост должен иметь ферменную конструкцию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мост должен быть сделан из 20 (или меньше) соломинок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группы могут не получить запасные соломинки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бридж нельзя приклеивать скотчем к столу</a:t>
            </a:r>
          </a:p>
          <a:p>
            <a:pPr>
              <a:buFont typeface="+mj-lt"/>
              <a:buAutoNum type="arabicPeriod" startAt="5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Поручите группам провести мозговой штурм по проектным идеям для своих мостов, записать и набросать свои идеи на бумаге (5–7 минут). Посоветуйте учащимся тщательно спланировать свои мосты, прежде чем резать соломинки, поскольку они не получат никаких материалов для замены.</a:t>
            </a:r>
          </a:p>
          <a:p>
            <a:pPr>
              <a:buFont typeface="+mj-lt"/>
              <a:buAutoNum type="arabicPeriod" startAt="5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После того, как каждый член группы представил свои идеи, пусть каждая группа решит, какой мост построить.</a:t>
            </a:r>
          </a:p>
          <a:p>
            <a:pPr>
              <a:buFont typeface="+mj-lt"/>
              <a:buAutoNum type="arabicPeriod" startAt="5"/>
            </a:pPr>
            <a:r>
              <a:rPr lang="ru-RU" dirty="0">
                <a:solidFill>
                  <a:srgbClr val="333333"/>
                </a:solidFill>
                <a:latin typeface="Nunito Sans"/>
              </a:rPr>
              <a:t>Дайте командам </a:t>
            </a:r>
            <a:r>
              <a:rPr lang="ru-RU" dirty="0" smtClean="0">
                <a:solidFill>
                  <a:srgbClr val="333333"/>
                </a:solidFill>
                <a:latin typeface="Nunito Sans"/>
              </a:rPr>
              <a:t>20 </a:t>
            </a:r>
            <a:r>
              <a:rPr lang="ru-RU" dirty="0">
                <a:solidFill>
                  <a:srgbClr val="333333"/>
                </a:solidFill>
                <a:latin typeface="Nunito Sans"/>
              </a:rPr>
              <a:t>минут, чтобы построить свои мосты.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8214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2522" y="358894"/>
            <a:ext cx="332148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Тестирование моста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17" y="972301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Сделайте испытательную станцию, поставив два бруска на расстоянии примерно 8 дюймов (20 см) друг от друга.</a:t>
            </a:r>
          </a:p>
          <a:p>
            <a:r>
              <a:rPr lang="ru-RU" dirty="0"/>
              <a:t>2. По очереди помогите каждой группе протестировать свой мост: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Поместите мост через зазор между двумя брусками, расположив его так, чтобы концы моста одинаковой длины опирались на каждый брусок.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Медленно положите весовую конструкцию на вершину моста.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Продолжайте добавлять пока мост не выйдет из строя или не начнет заметно прогибаться (не добавляйте слишком много веса, чтобы мосты не разрушились).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Определите самый оптимальный вес, который удерживает ваш мост.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Напишите общий вес группы на классной доске.</a:t>
            </a:r>
          </a:p>
          <a:p>
            <a:r>
              <a:rPr lang="ru-RU" dirty="0"/>
              <a:t>3. Если позволяет время, попросите учащихся улучшить свои мосты и повторить тест.</a:t>
            </a:r>
          </a:p>
          <a:p>
            <a:r>
              <a:rPr lang="ru-RU" dirty="0"/>
              <a:t>4. Всем классом изучите данные класса, задайте и обсудите вопросы для размышлений.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2324268"/>
            <a:ext cx="4942504" cy="24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2522" y="358894"/>
            <a:ext cx="332148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Тестирование моста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867" t="29674" r="36000" b="28608"/>
          <a:stretch/>
        </p:blipFill>
        <p:spPr>
          <a:xfrm>
            <a:off x="1286625" y="1076960"/>
            <a:ext cx="97674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5DA0D039-5075-3244-BAB0-2F32F6984727}"/>
              </a:ext>
            </a:extLst>
          </p:cNvPr>
          <p:cNvSpPr txBox="1">
            <a:spLocks/>
          </p:cNvSpPr>
          <p:nvPr/>
        </p:nvSpPr>
        <p:spPr>
          <a:xfrm>
            <a:off x="-1424604" y="579578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Вопросы на этапе </a:t>
            </a:r>
          </a:p>
          <a:p>
            <a:pPr algn="ctr"/>
            <a:r>
              <a:rPr lang="ru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«Представления результатов»</a:t>
            </a:r>
            <a:endParaRPr lang="x-none" sz="2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430" y="1640783"/>
            <a:ext cx="6218410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Каково ваше понимание проблемы?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Каковы воздействия и последствия проблемы?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Каковы возможные решения?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Какое решение вы выбрали/рекомендуете?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Почему вы выбрали это решение и отвергли другие?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ваш прототип решает эту проблему?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работает решение/прототип?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должны быть реализованы решения?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Каковы долгосрочные последствия/преимущества этого решения?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вопросы можно было бы задать?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ответы вы дадите на эти вопросы?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35520" y="3205423"/>
            <a:ext cx="461264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Какая конструкция моста имела наибольший вес?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Какая часть вашего моста вышла из строя первой? Почему?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бы вы улучшили конструкцию своего моста?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бы вы изменили свой дизайн, если бы вам пришлось перекрывать зазор в 51 см с использованием тех же материалов?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1242360"/>
            <a:ext cx="3535680" cy="177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525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8237" y="175295"/>
            <a:ext cx="94674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</a:rPr>
              <a:t>Лист оценивания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52" t="25443" r="24926" b="8914"/>
          <a:stretch/>
        </p:blipFill>
        <p:spPr>
          <a:xfrm>
            <a:off x="79502" y="736112"/>
            <a:ext cx="5629619" cy="4197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6824" t="37291" r="26550" b="21103"/>
          <a:stretch/>
        </p:blipFill>
        <p:spPr>
          <a:xfrm>
            <a:off x="5445906" y="3437262"/>
            <a:ext cx="6606548" cy="331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82893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6358" y="239379"/>
            <a:ext cx="651511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</a:rPr>
              <a:t>Пример формы оценивания отчета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870050"/>
              </p:ext>
            </p:extLst>
          </p:nvPr>
        </p:nvGraphicFramePr>
        <p:xfrm>
          <a:off x="1005561" y="994073"/>
          <a:ext cx="10116710" cy="56710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07869">
                  <a:extLst>
                    <a:ext uri="{9D8B030D-6E8A-4147-A177-3AD203B41FA5}">
                      <a16:colId xmlns:a16="http://schemas.microsoft.com/office/drawing/2014/main" xmlns="" val="223657814"/>
                    </a:ext>
                  </a:extLst>
                </a:gridCol>
                <a:gridCol w="569270">
                  <a:extLst>
                    <a:ext uri="{9D8B030D-6E8A-4147-A177-3AD203B41FA5}">
                      <a16:colId xmlns:a16="http://schemas.microsoft.com/office/drawing/2014/main" xmlns="" val="2331408095"/>
                    </a:ext>
                  </a:extLst>
                </a:gridCol>
                <a:gridCol w="568220">
                  <a:extLst>
                    <a:ext uri="{9D8B030D-6E8A-4147-A177-3AD203B41FA5}">
                      <a16:colId xmlns:a16="http://schemas.microsoft.com/office/drawing/2014/main" xmlns="" val="3277574852"/>
                    </a:ext>
                  </a:extLst>
                </a:gridCol>
                <a:gridCol w="273647">
                  <a:extLst>
                    <a:ext uri="{9D8B030D-6E8A-4147-A177-3AD203B41FA5}">
                      <a16:colId xmlns:a16="http://schemas.microsoft.com/office/drawing/2014/main" xmlns="" val="625903637"/>
                    </a:ext>
                  </a:extLst>
                </a:gridCol>
                <a:gridCol w="273647">
                  <a:extLst>
                    <a:ext uri="{9D8B030D-6E8A-4147-A177-3AD203B41FA5}">
                      <a16:colId xmlns:a16="http://schemas.microsoft.com/office/drawing/2014/main" xmlns="" val="1646845055"/>
                    </a:ext>
                  </a:extLst>
                </a:gridCol>
                <a:gridCol w="568220">
                  <a:extLst>
                    <a:ext uri="{9D8B030D-6E8A-4147-A177-3AD203B41FA5}">
                      <a16:colId xmlns:a16="http://schemas.microsoft.com/office/drawing/2014/main" xmlns="" val="2125930036"/>
                    </a:ext>
                  </a:extLst>
                </a:gridCol>
                <a:gridCol w="455837">
                  <a:extLst>
                    <a:ext uri="{9D8B030D-6E8A-4147-A177-3AD203B41FA5}">
                      <a16:colId xmlns:a16="http://schemas.microsoft.com/office/drawing/2014/main" xmlns="" val="2758489075"/>
                    </a:ext>
                  </a:extLst>
                </a:gridCol>
              </a:tblGrid>
              <a:tr h="155078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Форма оценивания отчета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Учитель___________________________ группа ___________________________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Название проблемы__________________________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4393334"/>
                  </a:ext>
                </a:extLst>
              </a:tr>
              <a:tr h="506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Пожалуйста, оцените отчет, указав оценку от 1 до 5  (1 = совсем нет, 5 = отлично) в каждой из следующих категорий: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8737936"/>
                  </a:ext>
                </a:extLst>
              </a:tr>
              <a:tr h="506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Отчет сфокусирован на проблеме (отсутствует лишняя информация)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9440902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Решение проблемы верно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8906737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Проблема рассмотрена полностью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0397702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Использованы различные источники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892979"/>
                  </a:ext>
                </a:extLst>
              </a:tr>
              <a:tr h="5067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Отчет логически структурирован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(все детали гармонично объединены)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83824656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Верно использована терминология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6855949"/>
                  </a:ext>
                </a:extLst>
              </a:tr>
              <a:tr h="401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Обращалась ли группа к вам за помощью?                                       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71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1739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9510" y="0"/>
            <a:ext cx="7670498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</a:rPr>
              <a:t>Пример формы оценивания презентации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958222"/>
              </p:ext>
            </p:extLst>
          </p:nvPr>
        </p:nvGraphicFramePr>
        <p:xfrm>
          <a:off x="465221" y="754694"/>
          <a:ext cx="11470105" cy="5867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5810">
                  <a:extLst>
                    <a:ext uri="{9D8B030D-6E8A-4147-A177-3AD203B41FA5}">
                      <a16:colId xmlns:a16="http://schemas.microsoft.com/office/drawing/2014/main" xmlns="" val="3411072715"/>
                    </a:ext>
                  </a:extLst>
                </a:gridCol>
                <a:gridCol w="3265254">
                  <a:extLst>
                    <a:ext uri="{9D8B030D-6E8A-4147-A177-3AD203B41FA5}">
                      <a16:colId xmlns:a16="http://schemas.microsoft.com/office/drawing/2014/main" xmlns="" val="1632576304"/>
                    </a:ext>
                  </a:extLst>
                </a:gridCol>
                <a:gridCol w="3209636">
                  <a:extLst>
                    <a:ext uri="{9D8B030D-6E8A-4147-A177-3AD203B41FA5}">
                      <a16:colId xmlns:a16="http://schemas.microsoft.com/office/drawing/2014/main" xmlns="" val="724702314"/>
                    </a:ext>
                  </a:extLst>
                </a:gridCol>
                <a:gridCol w="581673">
                  <a:extLst>
                    <a:ext uri="{9D8B030D-6E8A-4147-A177-3AD203B41FA5}">
                      <a16:colId xmlns:a16="http://schemas.microsoft.com/office/drawing/2014/main" xmlns="" val="1521368028"/>
                    </a:ext>
                  </a:extLst>
                </a:gridCol>
                <a:gridCol w="579357">
                  <a:extLst>
                    <a:ext uri="{9D8B030D-6E8A-4147-A177-3AD203B41FA5}">
                      <a16:colId xmlns:a16="http://schemas.microsoft.com/office/drawing/2014/main" xmlns="" val="152938522"/>
                    </a:ext>
                  </a:extLst>
                </a:gridCol>
                <a:gridCol w="573565">
                  <a:extLst>
                    <a:ext uri="{9D8B030D-6E8A-4147-A177-3AD203B41FA5}">
                      <a16:colId xmlns:a16="http://schemas.microsoft.com/office/drawing/2014/main" xmlns="" val="653031356"/>
                    </a:ext>
                  </a:extLst>
                </a:gridCol>
                <a:gridCol w="573565">
                  <a:extLst>
                    <a:ext uri="{9D8B030D-6E8A-4147-A177-3AD203B41FA5}">
                      <a16:colId xmlns:a16="http://schemas.microsoft.com/office/drawing/2014/main" xmlns="" val="4098997899"/>
                    </a:ext>
                  </a:extLst>
                </a:gridCol>
                <a:gridCol w="571245">
                  <a:extLst>
                    <a:ext uri="{9D8B030D-6E8A-4147-A177-3AD203B41FA5}">
                      <a16:colId xmlns:a16="http://schemas.microsoft.com/office/drawing/2014/main" xmlns="" val="1360620785"/>
                    </a:ext>
                  </a:extLst>
                </a:gridCol>
              </a:tblGrid>
              <a:tr h="189802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оценивания презентации.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Учитель________________________группа</a:t>
                      </a:r>
                      <a:r>
                        <a:rPr lang="ru-RU" sz="1800" dirty="0">
                          <a:effectLst/>
                        </a:rPr>
                        <a:t> _________________________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Имя спикера____________________________________________________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проблемы__________________________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654760"/>
                  </a:ext>
                </a:extLst>
              </a:tr>
              <a:tr h="474505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Пожалуйста, оцените отчет, указав оценку от 1 до 5 (1 = совсем нет, 5 = отлично) в каждой из следующих категорий: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1375704959"/>
                  </a:ext>
                </a:extLst>
              </a:tr>
              <a:tr h="4745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Хорошо исследована, представлена интересно и информативно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2773997130"/>
                  </a:ext>
                </a:extLst>
              </a:tr>
              <a:tr h="365335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Организация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Структура понятная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3055676944"/>
                  </a:ext>
                </a:extLst>
              </a:tr>
              <a:tr h="36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Использованы сигнальные слова/терминология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3585269245"/>
                  </a:ext>
                </a:extLst>
              </a:tr>
              <a:tr h="36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Утверждения обоснованы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3459477311"/>
                  </a:ext>
                </a:extLst>
              </a:tr>
              <a:tr h="3653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Стиль презентации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Визуальное решение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2286204829"/>
                  </a:ext>
                </a:extLst>
              </a:tr>
              <a:tr h="36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Ораторские качества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extLst>
                  <a:ext uri="{0D108BD9-81ED-4DB2-BD59-A6C34878D82A}">
                    <a16:rowId xmlns:a16="http://schemas.microsoft.com/office/drawing/2014/main" xmlns="" val="2086073867"/>
                  </a:ext>
                </a:extLst>
              </a:tr>
              <a:tr h="71175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Соблюдение тайм менеджмента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выступления_______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Завершение выступления_______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09" marR="625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946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8024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b54a12da4197f4732015930bdd594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937" y="0"/>
            <a:ext cx="91281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528345528"/>
              </p:ext>
            </p:extLst>
          </p:nvPr>
        </p:nvGraphicFramePr>
        <p:xfrm>
          <a:off x="484742" y="1241550"/>
          <a:ext cx="11347373" cy="547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815053" y="164331"/>
            <a:ext cx="9103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Чтобы преуспеть в качестве STEM – педагога, необходимо следовать следующим советам:</a:t>
            </a: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99677933"/>
              </p:ext>
            </p:extLst>
          </p:nvPr>
        </p:nvGraphicFramePr>
        <p:xfrm>
          <a:off x="484742" y="1371600"/>
          <a:ext cx="11150014" cy="519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84767" y="115394"/>
            <a:ext cx="8222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STEAM–учитель должен стремиться развивать в учащихся следующие навыки</a:t>
            </a:r>
          </a:p>
        </p:txBody>
      </p:sp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531684"/>
            <a:ext cx="11775692" cy="2214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r>
              <a:rPr lang="ru-RU" sz="2400" dirty="0">
                <a:cs typeface="Times New Roman" pitchFamily="18" charset="0"/>
              </a:rPr>
              <a:t>STEM представляет собой интегрированный подход обучения, в рамках которого академические научно-технические концепции изучаются в контексте реальной жизни. </a:t>
            </a:r>
            <a:endParaRPr lang="en-US" sz="2400" dirty="0">
              <a:cs typeface="Times New Roman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cs typeface="Times New Roman" pitchFamily="18" charset="0"/>
              </a:rPr>
              <a:t>           </a:t>
            </a:r>
            <a:r>
              <a:rPr lang="ru-RU" sz="2400" dirty="0">
                <a:cs typeface="Times New Roman" pitchFamily="18" charset="0"/>
              </a:rPr>
              <a:t>Цель такого подхода – создание устойчивых связей между школой, обществом, работой и целым миром, способствующих развитию STEM-грамотности и конкурентоспособности в мировой экономике (</a:t>
            </a:r>
            <a:r>
              <a:rPr lang="ru-RU" sz="2400" dirty="0" err="1">
                <a:cs typeface="Times New Roman" pitchFamily="18" charset="0"/>
              </a:rPr>
              <a:t>Tsupros</a:t>
            </a:r>
            <a:r>
              <a:rPr lang="ru-RU" sz="2400" dirty="0">
                <a:cs typeface="Times New Roman" pitchFamily="18" charset="0"/>
              </a:rPr>
              <a:t>, 2009).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2303" y="5054380"/>
            <a:ext cx="3424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cs typeface="Times New Roman" pitchFamily="18" charset="0"/>
              </a:rPr>
              <a:t>ST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ru-RU" sz="2400" b="1" dirty="0">
                <a:cs typeface="Times New Roman" pitchFamily="18" charset="0"/>
              </a:rPr>
              <a:t>EM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= </a:t>
            </a: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наука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технологии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робототехника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+</a:t>
            </a:r>
            <a:r>
              <a:rPr lang="ru-RU" sz="2000" b="1" dirty="0">
                <a:cs typeface="Times New Roman" pitchFamily="18" charset="0"/>
              </a:rPr>
              <a:t> инженерия </a:t>
            </a:r>
            <a:r>
              <a:rPr lang="en-US" sz="2000" b="1" dirty="0">
                <a:cs typeface="Times New Roman" pitchFamily="18" charset="0"/>
              </a:rPr>
              <a:t>+</a:t>
            </a:r>
            <a:r>
              <a:rPr lang="ru-RU" sz="2000" b="1" dirty="0">
                <a:cs typeface="Times New Roman" pitchFamily="18" charset="0"/>
              </a:rPr>
              <a:t> математика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4807" y="3178703"/>
            <a:ext cx="3106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cs typeface="Times New Roman" pitchFamily="18" charset="0"/>
              </a:rPr>
              <a:t>STEM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en-US" sz="2000" b="1" dirty="0">
                <a:cs typeface="Times New Roman" pitchFamily="18" charset="0"/>
              </a:rPr>
              <a:t>= </a:t>
            </a:r>
            <a:endParaRPr lang="ru-RU" sz="20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наука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технологии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инженерия </a:t>
            </a:r>
            <a:r>
              <a:rPr lang="en-US" sz="2000" b="1" dirty="0">
                <a:cs typeface="Times New Roman" pitchFamily="18" charset="0"/>
              </a:rPr>
              <a:t>+</a:t>
            </a:r>
            <a:r>
              <a:rPr lang="ru-RU" sz="2000" b="1" dirty="0">
                <a:cs typeface="Times New Roman" pitchFamily="18" charset="0"/>
              </a:rPr>
              <a:t> 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51287" y="3024815"/>
            <a:ext cx="2940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cs typeface="Times New Roman" pitchFamily="18" charset="0"/>
              </a:rPr>
              <a:t>STE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ru-RU" sz="2400" b="1" dirty="0">
                <a:cs typeface="Times New Roman" pitchFamily="18" charset="0"/>
              </a:rPr>
              <a:t>M </a:t>
            </a:r>
            <a:r>
              <a:rPr lang="en-US" sz="2000" b="1" dirty="0">
                <a:cs typeface="Times New Roman" pitchFamily="18" charset="0"/>
              </a:rPr>
              <a:t>= </a:t>
            </a:r>
            <a:endParaRPr lang="ru-RU" sz="2000" b="1" dirty="0"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наука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технологии</a:t>
            </a:r>
            <a:r>
              <a:rPr lang="en-US" sz="2000" b="1" dirty="0">
                <a:cs typeface="Times New Roman" pitchFamily="18" charset="0"/>
              </a:rPr>
              <a:t> +</a:t>
            </a:r>
            <a:r>
              <a:rPr lang="ru-RU" sz="2000" b="1" dirty="0"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инженерия </a:t>
            </a:r>
            <a:r>
              <a:rPr lang="en-US" sz="2000" b="1" dirty="0">
                <a:cs typeface="Times New Roman" pitchFamily="18" charset="0"/>
              </a:rPr>
              <a:t>+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искусство</a:t>
            </a:r>
            <a:r>
              <a:rPr lang="ru-RU" sz="2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sz="2000" b="1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cs typeface="Times New Roman" pitchFamily="18" charset="0"/>
              </a:rPr>
              <a:t>+ математика</a:t>
            </a: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123\Desktop\1645995977_26-kartinkin-net-p-kartinki-robota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345" y="4807289"/>
            <a:ext cx="1759907" cy="1794173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3"/>
          <a:srcRect l="38498" t="27833" r="38238" b="30983"/>
          <a:stretch>
            <a:fillRect/>
          </a:stretch>
        </p:blipFill>
        <p:spPr bwMode="auto">
          <a:xfrm>
            <a:off x="256978" y="2763520"/>
            <a:ext cx="1838023" cy="184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 l="10632" t="24631" r="29218" b="36453"/>
          <a:stretch>
            <a:fillRect/>
          </a:stretch>
        </p:blipFill>
        <p:spPr bwMode="auto">
          <a:xfrm>
            <a:off x="5827263" y="3087094"/>
            <a:ext cx="2971298" cy="1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83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4737" y="4579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Методы для </a:t>
            </a:r>
            <a: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STEM </a:t>
            </a:r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обучения учащихся на предметах естественно-научного направления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7695657"/>
              </p:ext>
            </p:extLst>
          </p:nvPr>
        </p:nvGraphicFramePr>
        <p:xfrm>
          <a:off x="407623" y="20679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33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0160" y="522514"/>
            <a:ext cx="99800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0080" y="561703"/>
            <a:ext cx="108124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z="1400" dirty="0"/>
          </a:p>
          <a:p>
            <a:pPr lvl="0"/>
            <a:endParaRPr lang="ru-RU" sz="1400" dirty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3" y="352697"/>
            <a:ext cx="1050253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:\Users\123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19329" y="2833260"/>
            <a:ext cx="1063316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>
                <a:solidFill>
                  <a:srgbClr val="0070C0"/>
                </a:solidFill>
                <a:ea typeface="+mj-ea"/>
                <a:cs typeface="+mj-cs"/>
              </a:rPr>
              <a:t>Модуль 1. Исследовательское обучение с применением цикла 5Е</a:t>
            </a:r>
          </a:p>
        </p:txBody>
      </p:sp>
    </p:spTree>
    <p:extLst>
      <p:ext uri="{BB962C8B-B14F-4D97-AF65-F5344CB8AC3E}">
        <p14:creationId xmlns:p14="http://schemas.microsoft.com/office/powerpoint/2010/main" xmlns="" val="4273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4"/>
          <p:cNvSpPr txBox="1">
            <a:spLocks/>
          </p:cNvSpPr>
          <p:nvPr/>
        </p:nvSpPr>
        <p:spPr>
          <a:xfrm>
            <a:off x="397365" y="859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Ресурсы для эффективного планирования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283" t="13334" r="39245" b="31504"/>
          <a:stretch/>
        </p:blipFill>
        <p:spPr>
          <a:xfrm>
            <a:off x="9550470" y="532854"/>
            <a:ext cx="2258458" cy="2985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111" t="26988" r="50481" b="27712"/>
          <a:stretch/>
        </p:blipFill>
        <p:spPr>
          <a:xfrm>
            <a:off x="498796" y="1505195"/>
            <a:ext cx="2876515" cy="2013231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3" t="40112" r="24372" b="22948"/>
          <a:stretch/>
        </p:blipFill>
        <p:spPr bwMode="auto">
          <a:xfrm>
            <a:off x="3819254" y="1505194"/>
            <a:ext cx="5287273" cy="201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231" y="3635566"/>
            <a:ext cx="26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Учебная программа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9254" y="3590608"/>
            <a:ext cx="528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Календарно-тематическое планирование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65274" y="3590608"/>
            <a:ext cx="26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Учебник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1597624" y="4060884"/>
            <a:ext cx="694063" cy="4422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115857" y="3999134"/>
            <a:ext cx="694063" cy="4422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0451768" y="3999134"/>
            <a:ext cx="694063" cy="44224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98796" y="4549966"/>
            <a:ext cx="29916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раздела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горизонтального и вертикального планирования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</a:t>
            </a:r>
            <a:r>
              <a:rPr lang="ru-RU" dirty="0" err="1"/>
              <a:t>межпредметных</a:t>
            </a:r>
            <a:r>
              <a:rPr lang="ru-RU" dirty="0"/>
              <a:t> связей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3528" y="4549966"/>
            <a:ext cx="44587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Выбор тем раздела для реализации цикла 5 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количества часов по плану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наличия запланированных лабораторных и практических работ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10735" y="4549966"/>
            <a:ext cx="2898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доступности материала для самостоятельного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инструкций для практической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1979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_10_2022_Инженерный дизайн (1) Аксёно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13_10_2022_Инженерный дизайн (1) Аксёнова</Template>
  <TotalTime>6114</TotalTime>
  <Words>2885</Words>
  <Application>Microsoft Office PowerPoint</Application>
  <PresentationFormat>Произвольный</PresentationFormat>
  <Paragraphs>529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13_10_2022_Инженерный дизайн (1) Аксёнова</vt:lpstr>
      <vt:lpstr>Слайд 1</vt:lpstr>
      <vt:lpstr>Слайд 2</vt:lpstr>
      <vt:lpstr>Слайд 3</vt:lpstr>
      <vt:lpstr>Слайд 4</vt:lpstr>
      <vt:lpstr>Слайд 5</vt:lpstr>
      <vt:lpstr>Слайд 6</vt:lpstr>
      <vt:lpstr>Методы для STEM обучения учащихся на предметах естественно-научного направления</vt:lpstr>
      <vt:lpstr>Слайд 8</vt:lpstr>
      <vt:lpstr>Слайд 9</vt:lpstr>
      <vt:lpstr>Слайд 10</vt:lpstr>
      <vt:lpstr>Структура модуля, основанного на исследовании,  с применением цикла обучения 5E</vt:lpstr>
      <vt:lpstr>Определение места модуля в учебной программе </vt:lpstr>
      <vt:lpstr>Алгоритм создания контекста и изложения </vt:lpstr>
      <vt:lpstr>Определение учебных эпизодов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admin</cp:lastModifiedBy>
  <cp:revision>281</cp:revision>
  <dcterms:created xsi:type="dcterms:W3CDTF">2021-04-09T03:52:13Z</dcterms:created>
  <dcterms:modified xsi:type="dcterms:W3CDTF">2023-02-10T11:56:19Z</dcterms:modified>
</cp:coreProperties>
</file>