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D0B38-FA85-4F8A-8C9E-64119A62E076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4C2A59DB-C65D-47D2-BB26-FA4280BFD110}">
      <dgm:prSet phldrT="[Текст]"/>
      <dgm:spPr/>
      <dgm:t>
        <a:bodyPr/>
        <a:lstStyle/>
        <a:p>
          <a:r>
            <a:rPr lang="ru-RU" dirty="0" smtClean="0"/>
            <a:t>Улучшение социальной адаптации учеников</a:t>
          </a:r>
        </a:p>
      </dgm:t>
    </dgm:pt>
    <dgm:pt modelId="{A3FE0B93-CF95-42F8-AAA5-90DFB25C2740}" type="parTrans" cxnId="{27D9FE8F-FE9A-4180-884B-06ECA383CFFD}">
      <dgm:prSet/>
      <dgm:spPr/>
      <dgm:t>
        <a:bodyPr/>
        <a:lstStyle/>
        <a:p>
          <a:endParaRPr lang="ru-RU"/>
        </a:p>
      </dgm:t>
    </dgm:pt>
    <dgm:pt modelId="{D9A52BF5-6867-4B5F-8FBA-47DB68E25A7E}" type="sibTrans" cxnId="{27D9FE8F-FE9A-4180-884B-06ECA383CFFD}">
      <dgm:prSet/>
      <dgm:spPr/>
      <dgm:t>
        <a:bodyPr/>
        <a:lstStyle/>
        <a:p>
          <a:endParaRPr lang="ru-RU"/>
        </a:p>
      </dgm:t>
    </dgm:pt>
    <dgm:pt modelId="{1A323BF6-0A8B-4301-A489-698B54053115}">
      <dgm:prSet phldrT="[Текст]"/>
      <dgm:spPr/>
      <dgm:t>
        <a:bodyPr/>
        <a:lstStyle/>
        <a:p>
          <a:r>
            <a:rPr lang="ru-RU" dirty="0" smtClean="0"/>
            <a:t>Развитие критического мышления и </a:t>
          </a:r>
          <a:r>
            <a:rPr lang="ru-RU" dirty="0" err="1" smtClean="0"/>
            <a:t>эмпатии</a:t>
          </a:r>
          <a:endParaRPr lang="ru-RU" dirty="0"/>
        </a:p>
      </dgm:t>
    </dgm:pt>
    <dgm:pt modelId="{63BAA6A9-8782-4495-889A-74A79BBC4400}" type="parTrans" cxnId="{E48836A9-5CC5-4311-AA9F-F395600DBAB5}">
      <dgm:prSet/>
      <dgm:spPr/>
      <dgm:t>
        <a:bodyPr/>
        <a:lstStyle/>
        <a:p>
          <a:endParaRPr lang="ru-RU"/>
        </a:p>
      </dgm:t>
    </dgm:pt>
    <dgm:pt modelId="{487ADAC8-BA5F-4E53-B342-30DAC430E5FA}" type="sibTrans" cxnId="{E48836A9-5CC5-4311-AA9F-F395600DBAB5}">
      <dgm:prSet/>
      <dgm:spPr/>
      <dgm:t>
        <a:bodyPr/>
        <a:lstStyle/>
        <a:p>
          <a:endParaRPr lang="ru-RU"/>
        </a:p>
      </dgm:t>
    </dgm:pt>
    <dgm:pt modelId="{333EA586-3FC5-4B37-9355-D00FF542D265}">
      <dgm:prSet phldrT="[Текст]"/>
      <dgm:spPr/>
      <dgm:t>
        <a:bodyPr/>
        <a:lstStyle/>
        <a:p>
          <a:r>
            <a:rPr lang="ru-RU" dirty="0" smtClean="0"/>
            <a:t>Создание толерантной школьной среды</a:t>
          </a:r>
          <a:endParaRPr lang="ru-RU" dirty="0"/>
        </a:p>
      </dgm:t>
    </dgm:pt>
    <dgm:pt modelId="{3F22A5AC-C416-44D7-8B75-24B70B9E6762}" type="parTrans" cxnId="{BA905284-D799-4D04-A801-2F62980D5EE2}">
      <dgm:prSet/>
      <dgm:spPr/>
      <dgm:t>
        <a:bodyPr/>
        <a:lstStyle/>
        <a:p>
          <a:endParaRPr lang="ru-RU"/>
        </a:p>
      </dgm:t>
    </dgm:pt>
    <dgm:pt modelId="{513E15A2-35FC-475D-B438-72CAA81BE208}" type="sibTrans" cxnId="{BA905284-D799-4D04-A801-2F62980D5EE2}">
      <dgm:prSet/>
      <dgm:spPr/>
      <dgm:t>
        <a:bodyPr/>
        <a:lstStyle/>
        <a:p>
          <a:endParaRPr lang="ru-RU"/>
        </a:p>
      </dgm:t>
    </dgm:pt>
    <dgm:pt modelId="{5A3BF882-BAA7-4505-AB2A-5D22F934C6EE}" type="pres">
      <dgm:prSet presAssocID="{070D0B38-FA85-4F8A-8C9E-64119A62E076}" presName="linearFlow" presStyleCnt="0">
        <dgm:presLayoutVars>
          <dgm:resizeHandles val="exact"/>
        </dgm:presLayoutVars>
      </dgm:prSet>
      <dgm:spPr/>
    </dgm:pt>
    <dgm:pt modelId="{074B1E81-03DF-44D6-92D1-3850F7E3A473}" type="pres">
      <dgm:prSet presAssocID="{4C2A59DB-C65D-47D2-BB26-FA4280BFD110}" presName="node" presStyleLbl="node1" presStyleIdx="0" presStyleCnt="3" custScaleX="20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39E4-C1A9-429F-87BF-48D60035DA1A}" type="pres">
      <dgm:prSet presAssocID="{D9A52BF5-6867-4B5F-8FBA-47DB68E25A7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D98AE34-CF62-4060-9A62-E7D6CC65F29B}" type="pres">
      <dgm:prSet presAssocID="{D9A52BF5-6867-4B5F-8FBA-47DB68E25A7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4015CA6-05E4-4813-9418-3EE7192F4BDE}" type="pres">
      <dgm:prSet presAssocID="{1A323BF6-0A8B-4301-A489-698B54053115}" presName="node" presStyleLbl="node1" presStyleIdx="1" presStyleCnt="3" custScaleX="194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86A2A-A26F-4117-A413-B2C1444DAC87}" type="pres">
      <dgm:prSet presAssocID="{487ADAC8-BA5F-4E53-B342-30DAC430E5F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7BD3E93-11E3-4E33-8ACE-D4E0D10027C0}" type="pres">
      <dgm:prSet presAssocID="{487ADAC8-BA5F-4E53-B342-30DAC430E5F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AC9FA3E-EEB2-4651-8CB0-949753642BF7}" type="pres">
      <dgm:prSet presAssocID="{333EA586-3FC5-4B37-9355-D00FF542D265}" presName="node" presStyleLbl="node1" presStyleIdx="2" presStyleCnt="3" custScaleX="20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235BF-9F10-4107-A2F4-58929BB60399}" type="presOf" srcId="{333EA586-3FC5-4B37-9355-D00FF542D265}" destId="{3AC9FA3E-EEB2-4651-8CB0-949753642BF7}" srcOrd="0" destOrd="0" presId="urn:microsoft.com/office/officeart/2005/8/layout/process2"/>
    <dgm:cxn modelId="{27D9FE8F-FE9A-4180-884B-06ECA383CFFD}" srcId="{070D0B38-FA85-4F8A-8C9E-64119A62E076}" destId="{4C2A59DB-C65D-47D2-BB26-FA4280BFD110}" srcOrd="0" destOrd="0" parTransId="{A3FE0B93-CF95-42F8-AAA5-90DFB25C2740}" sibTransId="{D9A52BF5-6867-4B5F-8FBA-47DB68E25A7E}"/>
    <dgm:cxn modelId="{92637AFE-D172-46F1-A32E-F6B060BE9C28}" type="presOf" srcId="{487ADAC8-BA5F-4E53-B342-30DAC430E5FA}" destId="{BE686A2A-A26F-4117-A413-B2C1444DAC87}" srcOrd="0" destOrd="0" presId="urn:microsoft.com/office/officeart/2005/8/layout/process2"/>
    <dgm:cxn modelId="{BA905284-D799-4D04-A801-2F62980D5EE2}" srcId="{070D0B38-FA85-4F8A-8C9E-64119A62E076}" destId="{333EA586-3FC5-4B37-9355-D00FF542D265}" srcOrd="2" destOrd="0" parTransId="{3F22A5AC-C416-44D7-8B75-24B70B9E6762}" sibTransId="{513E15A2-35FC-475D-B438-72CAA81BE208}"/>
    <dgm:cxn modelId="{B6344789-D75F-40E7-BCE1-BDF04C6C64F8}" type="presOf" srcId="{1A323BF6-0A8B-4301-A489-698B54053115}" destId="{44015CA6-05E4-4813-9418-3EE7192F4BDE}" srcOrd="0" destOrd="0" presId="urn:microsoft.com/office/officeart/2005/8/layout/process2"/>
    <dgm:cxn modelId="{E48836A9-5CC5-4311-AA9F-F395600DBAB5}" srcId="{070D0B38-FA85-4F8A-8C9E-64119A62E076}" destId="{1A323BF6-0A8B-4301-A489-698B54053115}" srcOrd="1" destOrd="0" parTransId="{63BAA6A9-8782-4495-889A-74A79BBC4400}" sibTransId="{487ADAC8-BA5F-4E53-B342-30DAC430E5FA}"/>
    <dgm:cxn modelId="{272D6095-FD2C-4AD8-A8D2-9435EBDBA187}" type="presOf" srcId="{D9A52BF5-6867-4B5F-8FBA-47DB68E25A7E}" destId="{44C339E4-C1A9-429F-87BF-48D60035DA1A}" srcOrd="0" destOrd="0" presId="urn:microsoft.com/office/officeart/2005/8/layout/process2"/>
    <dgm:cxn modelId="{037BB2E2-EF09-49D8-A77C-1F61425FDA9E}" type="presOf" srcId="{070D0B38-FA85-4F8A-8C9E-64119A62E076}" destId="{5A3BF882-BAA7-4505-AB2A-5D22F934C6EE}" srcOrd="0" destOrd="0" presId="urn:microsoft.com/office/officeart/2005/8/layout/process2"/>
    <dgm:cxn modelId="{F5B480FD-2CBB-4F33-A014-31D0EA116E23}" type="presOf" srcId="{4C2A59DB-C65D-47D2-BB26-FA4280BFD110}" destId="{074B1E81-03DF-44D6-92D1-3850F7E3A473}" srcOrd="0" destOrd="0" presId="urn:microsoft.com/office/officeart/2005/8/layout/process2"/>
    <dgm:cxn modelId="{022B68E8-C5AC-4040-B6B8-7DFA69EE0574}" type="presOf" srcId="{D9A52BF5-6867-4B5F-8FBA-47DB68E25A7E}" destId="{4D98AE34-CF62-4060-9A62-E7D6CC65F29B}" srcOrd="1" destOrd="0" presId="urn:microsoft.com/office/officeart/2005/8/layout/process2"/>
    <dgm:cxn modelId="{DD10157C-27E8-407B-BD87-FAD6C885936D}" type="presOf" srcId="{487ADAC8-BA5F-4E53-B342-30DAC430E5FA}" destId="{07BD3E93-11E3-4E33-8ACE-D4E0D10027C0}" srcOrd="1" destOrd="0" presId="urn:microsoft.com/office/officeart/2005/8/layout/process2"/>
    <dgm:cxn modelId="{0FEFE2AD-2C29-45DD-93AF-8A78C5DF4CF9}" type="presParOf" srcId="{5A3BF882-BAA7-4505-AB2A-5D22F934C6EE}" destId="{074B1E81-03DF-44D6-92D1-3850F7E3A473}" srcOrd="0" destOrd="0" presId="urn:microsoft.com/office/officeart/2005/8/layout/process2"/>
    <dgm:cxn modelId="{566D2669-7F08-4FD5-BB01-C84ECCA0E276}" type="presParOf" srcId="{5A3BF882-BAA7-4505-AB2A-5D22F934C6EE}" destId="{44C339E4-C1A9-429F-87BF-48D60035DA1A}" srcOrd="1" destOrd="0" presId="urn:microsoft.com/office/officeart/2005/8/layout/process2"/>
    <dgm:cxn modelId="{90C178C3-23D8-474B-B0C1-4024D9D7C8CF}" type="presParOf" srcId="{44C339E4-C1A9-429F-87BF-48D60035DA1A}" destId="{4D98AE34-CF62-4060-9A62-E7D6CC65F29B}" srcOrd="0" destOrd="0" presId="urn:microsoft.com/office/officeart/2005/8/layout/process2"/>
    <dgm:cxn modelId="{51EC914C-D525-467E-A0C3-D67453A544EB}" type="presParOf" srcId="{5A3BF882-BAA7-4505-AB2A-5D22F934C6EE}" destId="{44015CA6-05E4-4813-9418-3EE7192F4BDE}" srcOrd="2" destOrd="0" presId="urn:microsoft.com/office/officeart/2005/8/layout/process2"/>
    <dgm:cxn modelId="{BFAEAFBD-3CB8-40ED-8448-493273BD526A}" type="presParOf" srcId="{5A3BF882-BAA7-4505-AB2A-5D22F934C6EE}" destId="{BE686A2A-A26F-4117-A413-B2C1444DAC87}" srcOrd="3" destOrd="0" presId="urn:microsoft.com/office/officeart/2005/8/layout/process2"/>
    <dgm:cxn modelId="{EBB7E3F5-D8B0-4B9F-8D89-AC8F843EF346}" type="presParOf" srcId="{BE686A2A-A26F-4117-A413-B2C1444DAC87}" destId="{07BD3E93-11E3-4E33-8ACE-D4E0D10027C0}" srcOrd="0" destOrd="0" presId="urn:microsoft.com/office/officeart/2005/8/layout/process2"/>
    <dgm:cxn modelId="{B7E230AE-07C8-4F23-94F8-13D04DF0FA49}" type="presParOf" srcId="{5A3BF882-BAA7-4505-AB2A-5D22F934C6EE}" destId="{3AC9FA3E-EEB2-4651-8CB0-949753642BF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9AA21-C638-48CE-967C-78EE1A48DB5B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B826A93-997E-433C-A026-DDA3B3F79E8B}">
      <dgm:prSet phldrT="[Текст]"/>
      <dgm:spPr/>
      <dgm:t>
        <a:bodyPr/>
        <a:lstStyle/>
        <a:p>
          <a:r>
            <a:rPr lang="ru-RU" b="1" dirty="0" smtClean="0"/>
            <a:t>Значение истории</a:t>
          </a:r>
          <a:endParaRPr lang="ru-RU" dirty="0"/>
        </a:p>
      </dgm:t>
    </dgm:pt>
    <dgm:pt modelId="{90170644-92AB-4D83-890C-4046DD961ED2}" type="parTrans" cxnId="{C60154AC-8596-47C1-9509-7A21C98D5247}">
      <dgm:prSet/>
      <dgm:spPr/>
      <dgm:t>
        <a:bodyPr/>
        <a:lstStyle/>
        <a:p>
          <a:endParaRPr lang="ru-RU"/>
        </a:p>
      </dgm:t>
    </dgm:pt>
    <dgm:pt modelId="{8C6CD595-5B01-4E7E-836B-BA35DC5EA572}" type="sibTrans" cxnId="{C60154AC-8596-47C1-9509-7A21C98D5247}">
      <dgm:prSet/>
      <dgm:spPr/>
      <dgm:t>
        <a:bodyPr/>
        <a:lstStyle/>
        <a:p>
          <a:endParaRPr lang="ru-RU"/>
        </a:p>
      </dgm:t>
    </dgm:pt>
    <dgm:pt modelId="{EDDD509F-3020-4A9C-AB58-DCD3575B63CA}">
      <dgm:prSet phldrT="[Текст]"/>
      <dgm:spPr/>
      <dgm:t>
        <a:bodyPr/>
        <a:lstStyle/>
        <a:p>
          <a:r>
            <a:rPr lang="ru-RU" dirty="0" smtClean="0"/>
            <a:t>Расширение кругозора, понимание мира, формирование гражданственности.</a:t>
          </a:r>
          <a:endParaRPr lang="ru-RU" dirty="0"/>
        </a:p>
      </dgm:t>
    </dgm:pt>
    <dgm:pt modelId="{4949441C-FFD4-4658-8687-9AE82905E56F}" type="parTrans" cxnId="{5D2EF7D1-1FA0-4FE5-BEF3-C65C7C35B9CF}">
      <dgm:prSet/>
      <dgm:spPr/>
      <dgm:t>
        <a:bodyPr/>
        <a:lstStyle/>
        <a:p>
          <a:endParaRPr lang="ru-RU"/>
        </a:p>
      </dgm:t>
    </dgm:pt>
    <dgm:pt modelId="{49361DE8-0E9C-469B-99DB-D9E3CCC8D333}" type="sibTrans" cxnId="{5D2EF7D1-1FA0-4FE5-BEF3-C65C7C35B9CF}">
      <dgm:prSet/>
      <dgm:spPr/>
      <dgm:t>
        <a:bodyPr/>
        <a:lstStyle/>
        <a:p>
          <a:endParaRPr lang="ru-RU"/>
        </a:p>
      </dgm:t>
    </dgm:pt>
    <dgm:pt modelId="{51DF9ED8-D2D2-447B-B892-2A51C5BAA489}">
      <dgm:prSet phldrT="[Текст]"/>
      <dgm:spPr/>
      <dgm:t>
        <a:bodyPr/>
        <a:lstStyle/>
        <a:p>
          <a:r>
            <a:rPr lang="ru-RU" b="1" dirty="0" smtClean="0"/>
            <a:t>Трудности</a:t>
          </a:r>
          <a:endParaRPr lang="ru-RU" dirty="0"/>
        </a:p>
      </dgm:t>
    </dgm:pt>
    <dgm:pt modelId="{1076D978-C67E-4CD3-A57D-1E340FD24F60}" type="parTrans" cxnId="{0E669C62-AD58-48BC-BE5C-0553BCDF05DB}">
      <dgm:prSet/>
      <dgm:spPr/>
      <dgm:t>
        <a:bodyPr/>
        <a:lstStyle/>
        <a:p>
          <a:endParaRPr lang="ru-RU"/>
        </a:p>
      </dgm:t>
    </dgm:pt>
    <dgm:pt modelId="{80952C3D-46F9-4A87-A580-555D46479264}" type="sibTrans" cxnId="{0E669C62-AD58-48BC-BE5C-0553BCDF05DB}">
      <dgm:prSet/>
      <dgm:spPr/>
      <dgm:t>
        <a:bodyPr/>
        <a:lstStyle/>
        <a:p>
          <a:endParaRPr lang="ru-RU"/>
        </a:p>
      </dgm:t>
    </dgm:pt>
    <dgm:pt modelId="{ED9EC0D4-EFD4-4A2E-8C44-2D71568A5ADA}">
      <dgm:prSet phldrT="[Текст]"/>
      <dgm:spPr/>
      <dgm:t>
        <a:bodyPr/>
        <a:lstStyle/>
        <a:p>
          <a:r>
            <a:rPr lang="ru-RU" dirty="0" smtClean="0"/>
            <a:t>Учащиеся с ОВЗ могут испытывать трудности в изучении истории.</a:t>
          </a:r>
          <a:endParaRPr lang="ru-RU" dirty="0"/>
        </a:p>
      </dgm:t>
    </dgm:pt>
    <dgm:pt modelId="{AC00AB6C-A904-47C6-B3E7-3ED44CB4B506}" type="parTrans" cxnId="{015DA6EB-AC14-4BFC-8F92-A7FD33B78242}">
      <dgm:prSet/>
      <dgm:spPr/>
      <dgm:t>
        <a:bodyPr/>
        <a:lstStyle/>
        <a:p>
          <a:endParaRPr lang="ru-RU"/>
        </a:p>
      </dgm:t>
    </dgm:pt>
    <dgm:pt modelId="{0465464D-F773-4CF6-8442-5DB7E052BE6D}" type="sibTrans" cxnId="{015DA6EB-AC14-4BFC-8F92-A7FD33B78242}">
      <dgm:prSet/>
      <dgm:spPr/>
      <dgm:t>
        <a:bodyPr/>
        <a:lstStyle/>
        <a:p>
          <a:endParaRPr lang="ru-RU"/>
        </a:p>
      </dgm:t>
    </dgm:pt>
    <dgm:pt modelId="{F598B155-4290-4199-A0DB-90FA970A8466}">
      <dgm:prSet phldrT="[Текст]"/>
      <dgm:spPr/>
      <dgm:t>
        <a:bodyPr/>
        <a:lstStyle/>
        <a:p>
          <a:r>
            <a:rPr lang="ru-RU" b="1" dirty="0" smtClean="0"/>
            <a:t>Решение</a:t>
          </a:r>
          <a:endParaRPr lang="ru-RU" dirty="0"/>
        </a:p>
      </dgm:t>
    </dgm:pt>
    <dgm:pt modelId="{481ADF76-9E04-43D6-84D4-AFA7FC29D05D}" type="parTrans" cxnId="{9F5CF83A-4EB4-479B-B312-BD56902AEA5E}">
      <dgm:prSet/>
      <dgm:spPr/>
      <dgm:t>
        <a:bodyPr/>
        <a:lstStyle/>
        <a:p>
          <a:endParaRPr lang="ru-RU"/>
        </a:p>
      </dgm:t>
    </dgm:pt>
    <dgm:pt modelId="{B43B0E53-DA51-4C34-BD34-80BA418452CF}" type="sibTrans" cxnId="{9F5CF83A-4EB4-479B-B312-BD56902AEA5E}">
      <dgm:prSet/>
      <dgm:spPr/>
      <dgm:t>
        <a:bodyPr/>
        <a:lstStyle/>
        <a:p>
          <a:endParaRPr lang="ru-RU"/>
        </a:p>
      </dgm:t>
    </dgm:pt>
    <dgm:pt modelId="{FFD64A93-8876-469C-A5E7-784778045DDD}">
      <dgm:prSet phldrT="[Текст]"/>
      <dgm:spPr/>
      <dgm:t>
        <a:bodyPr/>
        <a:lstStyle/>
        <a:p>
          <a:r>
            <a:rPr lang="ru-RU" dirty="0" smtClean="0"/>
            <a:t>Разнообразные методы обучения помогают вовлечь всех учащихся.</a:t>
          </a:r>
          <a:endParaRPr lang="ru-RU" dirty="0"/>
        </a:p>
      </dgm:t>
    </dgm:pt>
    <dgm:pt modelId="{EB842D70-D9C5-4A7E-BBD5-650AD1394F05}" type="parTrans" cxnId="{B6707D0B-CF88-4434-9CCC-534574559515}">
      <dgm:prSet/>
      <dgm:spPr/>
      <dgm:t>
        <a:bodyPr/>
        <a:lstStyle/>
        <a:p>
          <a:endParaRPr lang="ru-RU"/>
        </a:p>
      </dgm:t>
    </dgm:pt>
    <dgm:pt modelId="{A50DB415-571B-43F2-B962-12D4E781433F}" type="sibTrans" cxnId="{B6707D0B-CF88-4434-9CCC-534574559515}">
      <dgm:prSet/>
      <dgm:spPr/>
      <dgm:t>
        <a:bodyPr/>
        <a:lstStyle/>
        <a:p>
          <a:endParaRPr lang="ru-RU"/>
        </a:p>
      </dgm:t>
    </dgm:pt>
    <dgm:pt modelId="{CBF67733-F062-411F-A201-F25B4B801E0D}" type="pres">
      <dgm:prSet presAssocID="{4E29AA21-C638-48CE-967C-78EE1A48D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6A7C4-43D8-45B0-8F33-EB4C7E052B51}" type="pres">
      <dgm:prSet presAssocID="{0B826A93-997E-433C-A026-DDA3B3F79E8B}" presName="composite" presStyleCnt="0"/>
      <dgm:spPr/>
    </dgm:pt>
    <dgm:pt modelId="{FC501A35-3FD5-49B0-99F4-A5398B65004A}" type="pres">
      <dgm:prSet presAssocID="{0B826A93-997E-433C-A026-DDA3B3F79E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9EE3F-06CA-4180-B28B-74B490A9F90F}" type="pres">
      <dgm:prSet presAssocID="{0B826A93-997E-433C-A026-DDA3B3F79E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4C300-99EA-4B67-A323-5FB19A41595D}" type="pres">
      <dgm:prSet presAssocID="{8C6CD595-5B01-4E7E-836B-BA35DC5EA572}" presName="space" presStyleCnt="0"/>
      <dgm:spPr/>
    </dgm:pt>
    <dgm:pt modelId="{48EEE87D-BBA2-406E-81D6-7B69F963604F}" type="pres">
      <dgm:prSet presAssocID="{51DF9ED8-D2D2-447B-B892-2A51C5BAA489}" presName="composite" presStyleCnt="0"/>
      <dgm:spPr/>
    </dgm:pt>
    <dgm:pt modelId="{0E3963E0-16B8-4E45-B81D-18C276342A14}" type="pres">
      <dgm:prSet presAssocID="{51DF9ED8-D2D2-447B-B892-2A51C5BAA4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21DEC-7D91-42DA-B611-91ED65D2018D}" type="pres">
      <dgm:prSet presAssocID="{51DF9ED8-D2D2-447B-B892-2A51C5BAA4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312A-86AE-4CC4-B3DA-FA4EA7F444CD}" type="pres">
      <dgm:prSet presAssocID="{80952C3D-46F9-4A87-A580-555D46479264}" presName="space" presStyleCnt="0"/>
      <dgm:spPr/>
    </dgm:pt>
    <dgm:pt modelId="{E6C5F71B-7663-4D4E-B64D-CE19A7EE7274}" type="pres">
      <dgm:prSet presAssocID="{F598B155-4290-4199-A0DB-90FA970A8466}" presName="composite" presStyleCnt="0"/>
      <dgm:spPr/>
    </dgm:pt>
    <dgm:pt modelId="{8737174E-39B8-49A2-B4FA-BA7F9B089E47}" type="pres">
      <dgm:prSet presAssocID="{F598B155-4290-4199-A0DB-90FA970A84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92CEC-F800-425D-ADEB-49B7AFD35A94}" type="pres">
      <dgm:prSet presAssocID="{F598B155-4290-4199-A0DB-90FA970A84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A1CD43-9799-4178-9485-9EE736BB14B2}" type="presOf" srcId="{EDDD509F-3020-4A9C-AB58-DCD3575B63CA}" destId="{2D59EE3F-06CA-4180-B28B-74B490A9F90F}" srcOrd="0" destOrd="0" presId="urn:microsoft.com/office/officeart/2005/8/layout/hList1"/>
    <dgm:cxn modelId="{96AA34D9-78C2-43F9-9FB6-E27C4301DE22}" type="presOf" srcId="{FFD64A93-8876-469C-A5E7-784778045DDD}" destId="{55B92CEC-F800-425D-ADEB-49B7AFD35A94}" srcOrd="0" destOrd="0" presId="urn:microsoft.com/office/officeart/2005/8/layout/hList1"/>
    <dgm:cxn modelId="{9F5CF83A-4EB4-479B-B312-BD56902AEA5E}" srcId="{4E29AA21-C638-48CE-967C-78EE1A48DB5B}" destId="{F598B155-4290-4199-A0DB-90FA970A8466}" srcOrd="2" destOrd="0" parTransId="{481ADF76-9E04-43D6-84D4-AFA7FC29D05D}" sibTransId="{B43B0E53-DA51-4C34-BD34-80BA418452CF}"/>
    <dgm:cxn modelId="{C60154AC-8596-47C1-9509-7A21C98D5247}" srcId="{4E29AA21-C638-48CE-967C-78EE1A48DB5B}" destId="{0B826A93-997E-433C-A026-DDA3B3F79E8B}" srcOrd="0" destOrd="0" parTransId="{90170644-92AB-4D83-890C-4046DD961ED2}" sibTransId="{8C6CD595-5B01-4E7E-836B-BA35DC5EA572}"/>
    <dgm:cxn modelId="{015DA6EB-AC14-4BFC-8F92-A7FD33B78242}" srcId="{51DF9ED8-D2D2-447B-B892-2A51C5BAA489}" destId="{ED9EC0D4-EFD4-4A2E-8C44-2D71568A5ADA}" srcOrd="0" destOrd="0" parTransId="{AC00AB6C-A904-47C6-B3E7-3ED44CB4B506}" sibTransId="{0465464D-F773-4CF6-8442-5DB7E052BE6D}"/>
    <dgm:cxn modelId="{826826C5-2DF6-413C-A65B-BF5305FE82C2}" type="presOf" srcId="{4E29AA21-C638-48CE-967C-78EE1A48DB5B}" destId="{CBF67733-F062-411F-A201-F25B4B801E0D}" srcOrd="0" destOrd="0" presId="urn:microsoft.com/office/officeart/2005/8/layout/hList1"/>
    <dgm:cxn modelId="{4080B95A-C9A2-4B71-94EC-12BEE4B5931B}" type="presOf" srcId="{ED9EC0D4-EFD4-4A2E-8C44-2D71568A5ADA}" destId="{A7921DEC-7D91-42DA-B611-91ED65D2018D}" srcOrd="0" destOrd="0" presId="urn:microsoft.com/office/officeart/2005/8/layout/hList1"/>
    <dgm:cxn modelId="{0E669C62-AD58-48BC-BE5C-0553BCDF05DB}" srcId="{4E29AA21-C638-48CE-967C-78EE1A48DB5B}" destId="{51DF9ED8-D2D2-447B-B892-2A51C5BAA489}" srcOrd="1" destOrd="0" parTransId="{1076D978-C67E-4CD3-A57D-1E340FD24F60}" sibTransId="{80952C3D-46F9-4A87-A580-555D46479264}"/>
    <dgm:cxn modelId="{DC173D78-43A5-429D-86B5-5D41B85506C3}" type="presOf" srcId="{F598B155-4290-4199-A0DB-90FA970A8466}" destId="{8737174E-39B8-49A2-B4FA-BA7F9B089E47}" srcOrd="0" destOrd="0" presId="urn:microsoft.com/office/officeart/2005/8/layout/hList1"/>
    <dgm:cxn modelId="{DE594D35-D59E-499F-A74B-2912DAE947E4}" type="presOf" srcId="{51DF9ED8-D2D2-447B-B892-2A51C5BAA489}" destId="{0E3963E0-16B8-4E45-B81D-18C276342A14}" srcOrd="0" destOrd="0" presId="urn:microsoft.com/office/officeart/2005/8/layout/hList1"/>
    <dgm:cxn modelId="{5D2EF7D1-1FA0-4FE5-BEF3-C65C7C35B9CF}" srcId="{0B826A93-997E-433C-A026-DDA3B3F79E8B}" destId="{EDDD509F-3020-4A9C-AB58-DCD3575B63CA}" srcOrd="0" destOrd="0" parTransId="{4949441C-FFD4-4658-8687-9AE82905E56F}" sibTransId="{49361DE8-0E9C-469B-99DB-D9E3CCC8D333}"/>
    <dgm:cxn modelId="{B6707D0B-CF88-4434-9CCC-534574559515}" srcId="{F598B155-4290-4199-A0DB-90FA970A8466}" destId="{FFD64A93-8876-469C-A5E7-784778045DDD}" srcOrd="0" destOrd="0" parTransId="{EB842D70-D9C5-4A7E-BBD5-650AD1394F05}" sibTransId="{A50DB415-571B-43F2-B962-12D4E781433F}"/>
    <dgm:cxn modelId="{91EF7E99-3627-4092-B32E-670ABBDCC511}" type="presOf" srcId="{0B826A93-997E-433C-A026-DDA3B3F79E8B}" destId="{FC501A35-3FD5-49B0-99F4-A5398B65004A}" srcOrd="0" destOrd="0" presId="urn:microsoft.com/office/officeart/2005/8/layout/hList1"/>
    <dgm:cxn modelId="{5AF28B2B-3581-4CBB-9C1C-883A709D9949}" type="presParOf" srcId="{CBF67733-F062-411F-A201-F25B4B801E0D}" destId="{15F6A7C4-43D8-45B0-8F33-EB4C7E052B51}" srcOrd="0" destOrd="0" presId="urn:microsoft.com/office/officeart/2005/8/layout/hList1"/>
    <dgm:cxn modelId="{008AA7E7-90ED-4E29-84E1-32665E402900}" type="presParOf" srcId="{15F6A7C4-43D8-45B0-8F33-EB4C7E052B51}" destId="{FC501A35-3FD5-49B0-99F4-A5398B65004A}" srcOrd="0" destOrd="0" presId="urn:microsoft.com/office/officeart/2005/8/layout/hList1"/>
    <dgm:cxn modelId="{2244A705-9A16-48B3-9CF0-04583C6BC920}" type="presParOf" srcId="{15F6A7C4-43D8-45B0-8F33-EB4C7E052B51}" destId="{2D59EE3F-06CA-4180-B28B-74B490A9F90F}" srcOrd="1" destOrd="0" presId="urn:microsoft.com/office/officeart/2005/8/layout/hList1"/>
    <dgm:cxn modelId="{FAB082D9-0192-4844-AF21-AC92CDE498C7}" type="presParOf" srcId="{CBF67733-F062-411F-A201-F25B4B801E0D}" destId="{4D64C300-99EA-4B67-A323-5FB19A41595D}" srcOrd="1" destOrd="0" presId="urn:microsoft.com/office/officeart/2005/8/layout/hList1"/>
    <dgm:cxn modelId="{DA0226A6-5881-4FA8-AFB7-C221614D8813}" type="presParOf" srcId="{CBF67733-F062-411F-A201-F25B4B801E0D}" destId="{48EEE87D-BBA2-406E-81D6-7B69F963604F}" srcOrd="2" destOrd="0" presId="urn:microsoft.com/office/officeart/2005/8/layout/hList1"/>
    <dgm:cxn modelId="{A5217B76-DCDF-4D64-BBBC-0B280884085A}" type="presParOf" srcId="{48EEE87D-BBA2-406E-81D6-7B69F963604F}" destId="{0E3963E0-16B8-4E45-B81D-18C276342A14}" srcOrd="0" destOrd="0" presId="urn:microsoft.com/office/officeart/2005/8/layout/hList1"/>
    <dgm:cxn modelId="{638F1405-DC1D-4546-AA80-44B9160DFFA2}" type="presParOf" srcId="{48EEE87D-BBA2-406E-81D6-7B69F963604F}" destId="{A7921DEC-7D91-42DA-B611-91ED65D2018D}" srcOrd="1" destOrd="0" presId="urn:microsoft.com/office/officeart/2005/8/layout/hList1"/>
    <dgm:cxn modelId="{20EB25C2-C3A9-4630-A540-80B2F1DBF8F3}" type="presParOf" srcId="{CBF67733-F062-411F-A201-F25B4B801E0D}" destId="{0E88312A-86AE-4CC4-B3DA-FA4EA7F444CD}" srcOrd="3" destOrd="0" presId="urn:microsoft.com/office/officeart/2005/8/layout/hList1"/>
    <dgm:cxn modelId="{FD7E0BE5-7359-4550-9959-881F04294A06}" type="presParOf" srcId="{CBF67733-F062-411F-A201-F25B4B801E0D}" destId="{E6C5F71B-7663-4D4E-B64D-CE19A7EE7274}" srcOrd="4" destOrd="0" presId="urn:microsoft.com/office/officeart/2005/8/layout/hList1"/>
    <dgm:cxn modelId="{F9328D0A-9878-4CD8-A9E6-6FAD69BBCEF1}" type="presParOf" srcId="{E6C5F71B-7663-4D4E-B64D-CE19A7EE7274}" destId="{8737174E-39B8-49A2-B4FA-BA7F9B089E47}" srcOrd="0" destOrd="0" presId="urn:microsoft.com/office/officeart/2005/8/layout/hList1"/>
    <dgm:cxn modelId="{53606E72-EE44-453E-B192-52A58685D18E}" type="presParOf" srcId="{E6C5F71B-7663-4D4E-B64D-CE19A7EE7274}" destId="{55B92CEC-F800-425D-ADEB-49B7AFD35A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91DAB-FB46-41F8-8A96-5A31E6A405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76696-ECB2-4653-89D8-07D68ABEB53C}">
      <dgm:prSet phldrT="[Текст]"/>
      <dgm:spPr/>
      <dgm:t>
        <a:bodyPr/>
        <a:lstStyle/>
        <a:p>
          <a:r>
            <a:rPr lang="ru-RU" dirty="0" smtClean="0"/>
            <a:t>АДАПТАЦИЯ</a:t>
          </a:r>
          <a:endParaRPr lang="ru-RU" dirty="0"/>
        </a:p>
      </dgm:t>
    </dgm:pt>
    <dgm:pt modelId="{C6E0ABC8-1D29-4044-8870-4D825C5F6972}" type="parTrans" cxnId="{EF348A1E-0467-4ACC-A969-549A5AEFDC5E}">
      <dgm:prSet/>
      <dgm:spPr/>
      <dgm:t>
        <a:bodyPr/>
        <a:lstStyle/>
        <a:p>
          <a:endParaRPr lang="ru-RU"/>
        </a:p>
      </dgm:t>
    </dgm:pt>
    <dgm:pt modelId="{D2EDFB08-E94B-4C05-8CCF-A7F58C11FC6F}" type="sibTrans" cxnId="{EF348A1E-0467-4ACC-A969-549A5AEFDC5E}">
      <dgm:prSet/>
      <dgm:spPr/>
      <dgm:t>
        <a:bodyPr/>
        <a:lstStyle/>
        <a:p>
          <a:endParaRPr lang="ru-RU"/>
        </a:p>
      </dgm:t>
    </dgm:pt>
    <dgm:pt modelId="{61D58907-BC63-43E0-B6AA-B6ADAA8F2D3B}">
      <dgm:prSet phldrT="[Текст]"/>
      <dgm:spPr/>
      <dgm:t>
        <a:bodyPr/>
        <a:lstStyle/>
        <a:p>
          <a:r>
            <a:rPr lang="ru-RU" dirty="0" smtClean="0"/>
            <a:t>НАВОДЯЩИЕ ВОПРОСЫ</a:t>
          </a:r>
          <a:endParaRPr lang="ru-RU" dirty="0"/>
        </a:p>
      </dgm:t>
    </dgm:pt>
    <dgm:pt modelId="{49BA36C0-4115-49B8-8154-2A9B272C981C}" type="parTrans" cxnId="{C3A6B31E-1ECA-496E-B697-ADCF94069C84}">
      <dgm:prSet/>
      <dgm:spPr/>
      <dgm:t>
        <a:bodyPr/>
        <a:lstStyle/>
        <a:p>
          <a:endParaRPr lang="ru-RU"/>
        </a:p>
      </dgm:t>
    </dgm:pt>
    <dgm:pt modelId="{4EE915FF-FC45-4E1B-884F-FFD2D62BF153}" type="sibTrans" cxnId="{C3A6B31E-1ECA-496E-B697-ADCF94069C84}">
      <dgm:prSet/>
      <dgm:spPr/>
      <dgm:t>
        <a:bodyPr/>
        <a:lstStyle/>
        <a:p>
          <a:endParaRPr lang="ru-RU"/>
        </a:p>
      </dgm:t>
    </dgm:pt>
    <dgm:pt modelId="{BAD4FC2C-0FB4-4B70-9D3C-EAA8E5DF2BF6}">
      <dgm:prSet phldrT="[Текст]"/>
      <dgm:spPr/>
      <dgm:t>
        <a:bodyPr/>
        <a:lstStyle/>
        <a:p>
          <a:r>
            <a:rPr lang="ru-RU" dirty="0" smtClean="0"/>
            <a:t>НАГЛЯДНОСТЬ</a:t>
          </a:r>
          <a:endParaRPr lang="ru-RU" dirty="0"/>
        </a:p>
      </dgm:t>
    </dgm:pt>
    <dgm:pt modelId="{528D8383-EFB3-47C9-9633-D0FC148DF588}" type="parTrans" cxnId="{D120F21A-C0E8-4CD7-AB65-DC1EBBC34193}">
      <dgm:prSet/>
      <dgm:spPr/>
      <dgm:t>
        <a:bodyPr/>
        <a:lstStyle/>
        <a:p>
          <a:endParaRPr lang="ru-RU"/>
        </a:p>
      </dgm:t>
    </dgm:pt>
    <dgm:pt modelId="{E7EF004E-5BC2-4BC2-8B5C-36F6D9DAAC3B}" type="sibTrans" cxnId="{D120F21A-C0E8-4CD7-AB65-DC1EBBC34193}">
      <dgm:prSet/>
      <dgm:spPr/>
      <dgm:t>
        <a:bodyPr/>
        <a:lstStyle/>
        <a:p>
          <a:endParaRPr lang="ru-RU"/>
        </a:p>
      </dgm:t>
    </dgm:pt>
    <dgm:pt modelId="{EDF6C3FC-E8DC-4261-B210-B6FC7CF5A685}">
      <dgm:prSet phldrT="[Текст]"/>
      <dgm:spPr/>
      <dgm:t>
        <a:bodyPr/>
        <a:lstStyle/>
        <a:p>
          <a:r>
            <a:rPr lang="ru-RU" dirty="0" smtClean="0"/>
            <a:t>ПРИЕМЫ, АЛГОРИТМЫ</a:t>
          </a:r>
          <a:endParaRPr lang="ru-RU" dirty="0"/>
        </a:p>
      </dgm:t>
    </dgm:pt>
    <dgm:pt modelId="{EA72A801-FF5E-42BF-A3DD-1F2CCCBF4907}" type="parTrans" cxnId="{2CB2F05B-CFBE-4B0A-A313-3EEBE7CB6110}">
      <dgm:prSet/>
      <dgm:spPr/>
      <dgm:t>
        <a:bodyPr/>
        <a:lstStyle/>
        <a:p>
          <a:endParaRPr lang="ru-RU"/>
        </a:p>
      </dgm:t>
    </dgm:pt>
    <dgm:pt modelId="{CB4170E7-FC50-4882-9B56-0C9EDC12307F}" type="sibTrans" cxnId="{2CB2F05B-CFBE-4B0A-A313-3EEBE7CB6110}">
      <dgm:prSet/>
      <dgm:spPr/>
      <dgm:t>
        <a:bodyPr/>
        <a:lstStyle/>
        <a:p>
          <a:endParaRPr lang="ru-RU"/>
        </a:p>
      </dgm:t>
    </dgm:pt>
    <dgm:pt modelId="{0C090989-C151-43A3-A61B-8BFB676B1C19}">
      <dgm:prSet phldrT="[Текст]"/>
      <dgm:spPr/>
      <dgm:t>
        <a:bodyPr/>
        <a:lstStyle/>
        <a:p>
          <a:r>
            <a:rPr lang="ru-RU" dirty="0" smtClean="0"/>
            <a:t>ОБРАЗЦЫ РЕШЕНИЙ</a:t>
          </a:r>
        </a:p>
      </dgm:t>
    </dgm:pt>
    <dgm:pt modelId="{C04F4AFA-45B5-4EFC-8063-4111F50FD14C}" type="parTrans" cxnId="{E366BCAD-E25D-4826-A1B1-77F537DEE08E}">
      <dgm:prSet/>
      <dgm:spPr/>
      <dgm:t>
        <a:bodyPr/>
        <a:lstStyle/>
        <a:p>
          <a:endParaRPr lang="ru-RU"/>
        </a:p>
      </dgm:t>
    </dgm:pt>
    <dgm:pt modelId="{1B33667C-8308-44FF-AE17-1AC4BEFB122D}" type="sibTrans" cxnId="{E366BCAD-E25D-4826-A1B1-77F537DEE08E}">
      <dgm:prSet/>
      <dgm:spPr/>
      <dgm:t>
        <a:bodyPr/>
        <a:lstStyle/>
        <a:p>
          <a:endParaRPr lang="ru-RU"/>
        </a:p>
      </dgm:t>
    </dgm:pt>
    <dgm:pt modelId="{B9A409F9-F212-45A0-8F1E-C5953FDEF69E}">
      <dgm:prSet phldrT="[Текст]"/>
      <dgm:spPr/>
      <dgm:t>
        <a:bodyPr/>
        <a:lstStyle/>
        <a:p>
          <a:r>
            <a:rPr lang="ru-RU" dirty="0" smtClean="0"/>
            <a:t>ПОСТЕПЕННОЕ УСЛОЖНЕНИЕ ЗАДАНИЙ</a:t>
          </a:r>
        </a:p>
      </dgm:t>
    </dgm:pt>
    <dgm:pt modelId="{088A5D93-8679-4EE3-8B3A-FF14952097C6}" type="parTrans" cxnId="{8CE2DB6C-4573-456D-87AC-3886301E96FC}">
      <dgm:prSet/>
      <dgm:spPr/>
      <dgm:t>
        <a:bodyPr/>
        <a:lstStyle/>
        <a:p>
          <a:endParaRPr lang="ru-RU"/>
        </a:p>
      </dgm:t>
    </dgm:pt>
    <dgm:pt modelId="{13BA1924-81F7-47BD-892A-22AEDA610A4F}" type="sibTrans" cxnId="{8CE2DB6C-4573-456D-87AC-3886301E96FC}">
      <dgm:prSet/>
      <dgm:spPr/>
      <dgm:t>
        <a:bodyPr/>
        <a:lstStyle/>
        <a:p>
          <a:endParaRPr lang="ru-RU"/>
        </a:p>
      </dgm:t>
    </dgm:pt>
    <dgm:pt modelId="{0F0B10B7-1100-4315-99E2-1B1D4E04667C}">
      <dgm:prSet phldrT="[Текст]"/>
      <dgm:spPr/>
      <dgm:t>
        <a:bodyPr/>
        <a:lstStyle/>
        <a:p>
          <a:r>
            <a:rPr lang="ru-RU" dirty="0" smtClean="0"/>
            <a:t>НОВЫЙ МАТЕРИАЛ МАЛЫМИ ПОРЦИЯМИ</a:t>
          </a:r>
        </a:p>
      </dgm:t>
    </dgm:pt>
    <dgm:pt modelId="{65BE0F90-58E9-400C-B3C8-E85CE6B2BE29}" type="parTrans" cxnId="{A98AE6E3-5701-4DC6-A0E2-BD7D396E46A1}">
      <dgm:prSet/>
      <dgm:spPr/>
      <dgm:t>
        <a:bodyPr/>
        <a:lstStyle/>
        <a:p>
          <a:endParaRPr lang="ru-RU"/>
        </a:p>
      </dgm:t>
    </dgm:pt>
    <dgm:pt modelId="{9CB84562-05F0-4CE7-AFE5-28B65FC9A29F}" type="sibTrans" cxnId="{A98AE6E3-5701-4DC6-A0E2-BD7D396E46A1}">
      <dgm:prSet/>
      <dgm:spPr/>
      <dgm:t>
        <a:bodyPr/>
        <a:lstStyle/>
        <a:p>
          <a:endParaRPr lang="ru-RU"/>
        </a:p>
      </dgm:t>
    </dgm:pt>
    <dgm:pt modelId="{C73390CB-5834-4D94-B573-31E58FC21FE0}" type="pres">
      <dgm:prSet presAssocID="{B6F91DAB-FB46-41F8-8A96-5A31E6A405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0D840-68AA-48A8-933B-47DBFDC297ED}" type="pres">
      <dgm:prSet presAssocID="{67A76696-ECB2-4653-89D8-07D68ABEB53C}" presName="centerShape" presStyleLbl="node0" presStyleIdx="0" presStyleCnt="1"/>
      <dgm:spPr/>
      <dgm:t>
        <a:bodyPr/>
        <a:lstStyle/>
        <a:p>
          <a:endParaRPr lang="ru-RU"/>
        </a:p>
      </dgm:t>
    </dgm:pt>
    <dgm:pt modelId="{7EE2606F-34DC-4C82-B976-BE97DEC98D70}" type="pres">
      <dgm:prSet presAssocID="{61D58907-BC63-43E0-B6AA-B6ADAA8F2D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4DC71-DF3F-41D6-A8B4-950C94DBDA5D}" type="pres">
      <dgm:prSet presAssocID="{61D58907-BC63-43E0-B6AA-B6ADAA8F2D3B}" presName="dummy" presStyleCnt="0"/>
      <dgm:spPr/>
    </dgm:pt>
    <dgm:pt modelId="{49F290CB-F893-4AE5-A4AC-E2F82DC299D8}" type="pres">
      <dgm:prSet presAssocID="{4EE915FF-FC45-4E1B-884F-FFD2D62BF15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7F53C8D-7DED-4791-B5D7-7CDAD7A0694D}" type="pres">
      <dgm:prSet presAssocID="{BAD4FC2C-0FB4-4B70-9D3C-EAA8E5DF2BF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C26E-BE49-4EA4-AC69-5FAE87AFF61D}" type="pres">
      <dgm:prSet presAssocID="{BAD4FC2C-0FB4-4B70-9D3C-EAA8E5DF2BF6}" presName="dummy" presStyleCnt="0"/>
      <dgm:spPr/>
    </dgm:pt>
    <dgm:pt modelId="{221A715A-C6DC-479A-A25C-45A684154B86}" type="pres">
      <dgm:prSet presAssocID="{E7EF004E-5BC2-4BC2-8B5C-36F6D9DAAC3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E561EAC-33EF-41E2-830F-840ED2CFFEC2}" type="pres">
      <dgm:prSet presAssocID="{EDF6C3FC-E8DC-4261-B210-B6FC7CF5A6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1D4A-D64D-4410-9FF5-9E0F2EE03485}" type="pres">
      <dgm:prSet presAssocID="{EDF6C3FC-E8DC-4261-B210-B6FC7CF5A685}" presName="dummy" presStyleCnt="0"/>
      <dgm:spPr/>
    </dgm:pt>
    <dgm:pt modelId="{1CF265EB-E194-4BA7-8225-CE5BC77D6DB5}" type="pres">
      <dgm:prSet presAssocID="{CB4170E7-FC50-4882-9B56-0C9EDC12307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99F07AD-34E2-44E7-900C-33574126B648}" type="pres">
      <dgm:prSet presAssocID="{0C090989-C151-43A3-A61B-8BFB676B1C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5B94E-47F3-4DD4-82A5-094A1B39D5EE}" type="pres">
      <dgm:prSet presAssocID="{0C090989-C151-43A3-A61B-8BFB676B1C19}" presName="dummy" presStyleCnt="0"/>
      <dgm:spPr/>
    </dgm:pt>
    <dgm:pt modelId="{10C93308-A51E-4B4D-95EE-8208BA6F41F4}" type="pres">
      <dgm:prSet presAssocID="{1B33667C-8308-44FF-AE17-1AC4BEFB122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3D85C2B-6021-446B-8C89-A7A165A70970}" type="pres">
      <dgm:prSet presAssocID="{B9A409F9-F212-45A0-8F1E-C5953FDEF6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C09E-538B-4FBF-9D43-C96D77DFD257}" type="pres">
      <dgm:prSet presAssocID="{B9A409F9-F212-45A0-8F1E-C5953FDEF69E}" presName="dummy" presStyleCnt="0"/>
      <dgm:spPr/>
    </dgm:pt>
    <dgm:pt modelId="{F558B14B-0582-4D25-A80E-FEF8F835E3E9}" type="pres">
      <dgm:prSet presAssocID="{13BA1924-81F7-47BD-892A-22AEDA610A4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2A65C29-C94C-4A43-B3BB-80E435C87EF0}" type="pres">
      <dgm:prSet presAssocID="{0F0B10B7-1100-4315-99E2-1B1D4E0466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C343F-1E0A-469D-BFEA-CAEC6C4C0D03}" type="pres">
      <dgm:prSet presAssocID="{0F0B10B7-1100-4315-99E2-1B1D4E04667C}" presName="dummy" presStyleCnt="0"/>
      <dgm:spPr/>
    </dgm:pt>
    <dgm:pt modelId="{9434A46C-A5C7-4793-8997-E0731B9F5481}" type="pres">
      <dgm:prSet presAssocID="{9CB84562-05F0-4CE7-AFE5-28B65FC9A29F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9726C57-A061-41FB-8D81-DED9A0A5DC36}" type="presOf" srcId="{BAD4FC2C-0FB4-4B70-9D3C-EAA8E5DF2BF6}" destId="{A7F53C8D-7DED-4791-B5D7-7CDAD7A0694D}" srcOrd="0" destOrd="0" presId="urn:microsoft.com/office/officeart/2005/8/layout/radial6"/>
    <dgm:cxn modelId="{2CB2F05B-CFBE-4B0A-A313-3EEBE7CB6110}" srcId="{67A76696-ECB2-4653-89D8-07D68ABEB53C}" destId="{EDF6C3FC-E8DC-4261-B210-B6FC7CF5A685}" srcOrd="2" destOrd="0" parTransId="{EA72A801-FF5E-42BF-A3DD-1F2CCCBF4907}" sibTransId="{CB4170E7-FC50-4882-9B56-0C9EDC12307F}"/>
    <dgm:cxn modelId="{94CE96DA-7A1B-469E-BF9E-824952477F37}" type="presOf" srcId="{B9A409F9-F212-45A0-8F1E-C5953FDEF69E}" destId="{E3D85C2B-6021-446B-8C89-A7A165A70970}" srcOrd="0" destOrd="0" presId="urn:microsoft.com/office/officeart/2005/8/layout/radial6"/>
    <dgm:cxn modelId="{ADDE8EE2-1039-45A3-85BB-CF133739C62A}" type="presOf" srcId="{B6F91DAB-FB46-41F8-8A96-5A31E6A40555}" destId="{C73390CB-5834-4D94-B573-31E58FC21FE0}" srcOrd="0" destOrd="0" presId="urn:microsoft.com/office/officeart/2005/8/layout/radial6"/>
    <dgm:cxn modelId="{8DA3BF28-EA5B-4720-859A-3F9B514B0EEF}" type="presOf" srcId="{0F0B10B7-1100-4315-99E2-1B1D4E04667C}" destId="{62A65C29-C94C-4A43-B3BB-80E435C87EF0}" srcOrd="0" destOrd="0" presId="urn:microsoft.com/office/officeart/2005/8/layout/radial6"/>
    <dgm:cxn modelId="{A98AE6E3-5701-4DC6-A0E2-BD7D396E46A1}" srcId="{67A76696-ECB2-4653-89D8-07D68ABEB53C}" destId="{0F0B10B7-1100-4315-99E2-1B1D4E04667C}" srcOrd="5" destOrd="0" parTransId="{65BE0F90-58E9-400C-B3C8-E85CE6B2BE29}" sibTransId="{9CB84562-05F0-4CE7-AFE5-28B65FC9A29F}"/>
    <dgm:cxn modelId="{D120F21A-C0E8-4CD7-AB65-DC1EBBC34193}" srcId="{67A76696-ECB2-4653-89D8-07D68ABEB53C}" destId="{BAD4FC2C-0FB4-4B70-9D3C-EAA8E5DF2BF6}" srcOrd="1" destOrd="0" parTransId="{528D8383-EFB3-47C9-9633-D0FC148DF588}" sibTransId="{E7EF004E-5BC2-4BC2-8B5C-36F6D9DAAC3B}"/>
    <dgm:cxn modelId="{C3A6B31E-1ECA-496E-B697-ADCF94069C84}" srcId="{67A76696-ECB2-4653-89D8-07D68ABEB53C}" destId="{61D58907-BC63-43E0-B6AA-B6ADAA8F2D3B}" srcOrd="0" destOrd="0" parTransId="{49BA36C0-4115-49B8-8154-2A9B272C981C}" sibTransId="{4EE915FF-FC45-4E1B-884F-FFD2D62BF153}"/>
    <dgm:cxn modelId="{C13474CA-CEDB-4B7B-BA72-0B719BD70707}" type="presOf" srcId="{1B33667C-8308-44FF-AE17-1AC4BEFB122D}" destId="{10C93308-A51E-4B4D-95EE-8208BA6F41F4}" srcOrd="0" destOrd="0" presId="urn:microsoft.com/office/officeart/2005/8/layout/radial6"/>
    <dgm:cxn modelId="{A4AA22E0-5347-4B88-B418-D28C199B232A}" type="presOf" srcId="{4EE915FF-FC45-4E1B-884F-FFD2D62BF153}" destId="{49F290CB-F893-4AE5-A4AC-E2F82DC299D8}" srcOrd="0" destOrd="0" presId="urn:microsoft.com/office/officeart/2005/8/layout/radial6"/>
    <dgm:cxn modelId="{324F46AB-113A-47D5-A426-89277B96E435}" type="presOf" srcId="{EDF6C3FC-E8DC-4261-B210-B6FC7CF5A685}" destId="{FE561EAC-33EF-41E2-830F-840ED2CFFEC2}" srcOrd="0" destOrd="0" presId="urn:microsoft.com/office/officeart/2005/8/layout/radial6"/>
    <dgm:cxn modelId="{E366BCAD-E25D-4826-A1B1-77F537DEE08E}" srcId="{67A76696-ECB2-4653-89D8-07D68ABEB53C}" destId="{0C090989-C151-43A3-A61B-8BFB676B1C19}" srcOrd="3" destOrd="0" parTransId="{C04F4AFA-45B5-4EFC-8063-4111F50FD14C}" sibTransId="{1B33667C-8308-44FF-AE17-1AC4BEFB122D}"/>
    <dgm:cxn modelId="{EF348A1E-0467-4ACC-A969-549A5AEFDC5E}" srcId="{B6F91DAB-FB46-41F8-8A96-5A31E6A40555}" destId="{67A76696-ECB2-4653-89D8-07D68ABEB53C}" srcOrd="0" destOrd="0" parTransId="{C6E0ABC8-1D29-4044-8870-4D825C5F6972}" sibTransId="{D2EDFB08-E94B-4C05-8CCF-A7F58C11FC6F}"/>
    <dgm:cxn modelId="{CA569AB5-5DB1-40BB-A970-B0FCD3D08A75}" type="presOf" srcId="{CB4170E7-FC50-4882-9B56-0C9EDC12307F}" destId="{1CF265EB-E194-4BA7-8225-CE5BC77D6DB5}" srcOrd="0" destOrd="0" presId="urn:microsoft.com/office/officeart/2005/8/layout/radial6"/>
    <dgm:cxn modelId="{97FA59AE-D362-4E2E-9290-33B1D7B1C6A1}" type="presOf" srcId="{9CB84562-05F0-4CE7-AFE5-28B65FC9A29F}" destId="{9434A46C-A5C7-4793-8997-E0731B9F5481}" srcOrd="0" destOrd="0" presId="urn:microsoft.com/office/officeart/2005/8/layout/radial6"/>
    <dgm:cxn modelId="{65F259D9-0032-4935-83A9-D65E4036877E}" type="presOf" srcId="{61D58907-BC63-43E0-B6AA-B6ADAA8F2D3B}" destId="{7EE2606F-34DC-4C82-B976-BE97DEC98D70}" srcOrd="0" destOrd="0" presId="urn:microsoft.com/office/officeart/2005/8/layout/radial6"/>
    <dgm:cxn modelId="{0D8EBED1-E337-410F-A765-81A772ED4787}" type="presOf" srcId="{E7EF004E-5BC2-4BC2-8B5C-36F6D9DAAC3B}" destId="{221A715A-C6DC-479A-A25C-45A684154B86}" srcOrd="0" destOrd="0" presId="urn:microsoft.com/office/officeart/2005/8/layout/radial6"/>
    <dgm:cxn modelId="{D4450F83-0FDE-4900-B2FA-CEF5437D158D}" type="presOf" srcId="{67A76696-ECB2-4653-89D8-07D68ABEB53C}" destId="{EC60D840-68AA-48A8-933B-47DBFDC297ED}" srcOrd="0" destOrd="0" presId="urn:microsoft.com/office/officeart/2005/8/layout/radial6"/>
    <dgm:cxn modelId="{8CE2DB6C-4573-456D-87AC-3886301E96FC}" srcId="{67A76696-ECB2-4653-89D8-07D68ABEB53C}" destId="{B9A409F9-F212-45A0-8F1E-C5953FDEF69E}" srcOrd="4" destOrd="0" parTransId="{088A5D93-8679-4EE3-8B3A-FF14952097C6}" sibTransId="{13BA1924-81F7-47BD-892A-22AEDA610A4F}"/>
    <dgm:cxn modelId="{FC259BE3-23FB-4671-BAD4-9FC37A121EB4}" type="presOf" srcId="{0C090989-C151-43A3-A61B-8BFB676B1C19}" destId="{D99F07AD-34E2-44E7-900C-33574126B648}" srcOrd="0" destOrd="0" presId="urn:microsoft.com/office/officeart/2005/8/layout/radial6"/>
    <dgm:cxn modelId="{2CF4A497-9FB2-4029-BC78-AB303491026A}" type="presOf" srcId="{13BA1924-81F7-47BD-892A-22AEDA610A4F}" destId="{F558B14B-0582-4D25-A80E-FEF8F835E3E9}" srcOrd="0" destOrd="0" presId="urn:microsoft.com/office/officeart/2005/8/layout/radial6"/>
    <dgm:cxn modelId="{5157E5B5-538A-4564-B8BC-CA1C26793C6E}" type="presParOf" srcId="{C73390CB-5834-4D94-B573-31E58FC21FE0}" destId="{EC60D840-68AA-48A8-933B-47DBFDC297ED}" srcOrd="0" destOrd="0" presId="urn:microsoft.com/office/officeart/2005/8/layout/radial6"/>
    <dgm:cxn modelId="{59779A2A-BB18-4A34-9681-367EE47DEA11}" type="presParOf" srcId="{C73390CB-5834-4D94-B573-31E58FC21FE0}" destId="{7EE2606F-34DC-4C82-B976-BE97DEC98D70}" srcOrd="1" destOrd="0" presId="urn:microsoft.com/office/officeart/2005/8/layout/radial6"/>
    <dgm:cxn modelId="{0B59A85C-0ED8-483E-8D22-E4704DA326C2}" type="presParOf" srcId="{C73390CB-5834-4D94-B573-31E58FC21FE0}" destId="{3944DC71-DF3F-41D6-A8B4-950C94DBDA5D}" srcOrd="2" destOrd="0" presId="urn:microsoft.com/office/officeart/2005/8/layout/radial6"/>
    <dgm:cxn modelId="{A2ED838F-3CE5-4EAB-99E3-628F364922A1}" type="presParOf" srcId="{C73390CB-5834-4D94-B573-31E58FC21FE0}" destId="{49F290CB-F893-4AE5-A4AC-E2F82DC299D8}" srcOrd="3" destOrd="0" presId="urn:microsoft.com/office/officeart/2005/8/layout/radial6"/>
    <dgm:cxn modelId="{D307F469-B977-4BAC-921E-76EF45CB160A}" type="presParOf" srcId="{C73390CB-5834-4D94-B573-31E58FC21FE0}" destId="{A7F53C8D-7DED-4791-B5D7-7CDAD7A0694D}" srcOrd="4" destOrd="0" presId="urn:microsoft.com/office/officeart/2005/8/layout/radial6"/>
    <dgm:cxn modelId="{C9111709-C4BB-4A1C-B682-0C0FDC27BCDE}" type="presParOf" srcId="{C73390CB-5834-4D94-B573-31E58FC21FE0}" destId="{9D05C26E-BE49-4EA4-AC69-5FAE87AFF61D}" srcOrd="5" destOrd="0" presId="urn:microsoft.com/office/officeart/2005/8/layout/radial6"/>
    <dgm:cxn modelId="{DFA6B5DC-6584-4EDC-9430-68AB4F7FFABA}" type="presParOf" srcId="{C73390CB-5834-4D94-B573-31E58FC21FE0}" destId="{221A715A-C6DC-479A-A25C-45A684154B86}" srcOrd="6" destOrd="0" presId="urn:microsoft.com/office/officeart/2005/8/layout/radial6"/>
    <dgm:cxn modelId="{79F75A98-E240-413D-BF78-ACD89D154897}" type="presParOf" srcId="{C73390CB-5834-4D94-B573-31E58FC21FE0}" destId="{FE561EAC-33EF-41E2-830F-840ED2CFFEC2}" srcOrd="7" destOrd="0" presId="urn:microsoft.com/office/officeart/2005/8/layout/radial6"/>
    <dgm:cxn modelId="{A934D565-EB14-4AAF-ABE6-2F2125031DEE}" type="presParOf" srcId="{C73390CB-5834-4D94-B573-31E58FC21FE0}" destId="{20071D4A-D64D-4410-9FF5-9E0F2EE03485}" srcOrd="8" destOrd="0" presId="urn:microsoft.com/office/officeart/2005/8/layout/radial6"/>
    <dgm:cxn modelId="{35E89C1D-2CAF-4900-90F0-90E79062B6AF}" type="presParOf" srcId="{C73390CB-5834-4D94-B573-31E58FC21FE0}" destId="{1CF265EB-E194-4BA7-8225-CE5BC77D6DB5}" srcOrd="9" destOrd="0" presId="urn:microsoft.com/office/officeart/2005/8/layout/radial6"/>
    <dgm:cxn modelId="{0D50B974-5DD4-4FF2-B936-020FF7573E39}" type="presParOf" srcId="{C73390CB-5834-4D94-B573-31E58FC21FE0}" destId="{D99F07AD-34E2-44E7-900C-33574126B648}" srcOrd="10" destOrd="0" presId="urn:microsoft.com/office/officeart/2005/8/layout/radial6"/>
    <dgm:cxn modelId="{47945CC0-6536-4F82-AC84-1F2D64ACE0E4}" type="presParOf" srcId="{C73390CB-5834-4D94-B573-31E58FC21FE0}" destId="{7795B94E-47F3-4DD4-82A5-094A1B39D5EE}" srcOrd="11" destOrd="0" presId="urn:microsoft.com/office/officeart/2005/8/layout/radial6"/>
    <dgm:cxn modelId="{1AAEED70-8EC6-4C19-BAF8-FEBA894480E5}" type="presParOf" srcId="{C73390CB-5834-4D94-B573-31E58FC21FE0}" destId="{10C93308-A51E-4B4D-95EE-8208BA6F41F4}" srcOrd="12" destOrd="0" presId="urn:microsoft.com/office/officeart/2005/8/layout/radial6"/>
    <dgm:cxn modelId="{D18860E1-C4B1-4810-B97A-9B1DDBEC6AD7}" type="presParOf" srcId="{C73390CB-5834-4D94-B573-31E58FC21FE0}" destId="{E3D85C2B-6021-446B-8C89-A7A165A70970}" srcOrd="13" destOrd="0" presId="urn:microsoft.com/office/officeart/2005/8/layout/radial6"/>
    <dgm:cxn modelId="{69D994B8-DA5C-4E47-957D-7DE481F9D487}" type="presParOf" srcId="{C73390CB-5834-4D94-B573-31E58FC21FE0}" destId="{5D9CC09E-538B-4FBF-9D43-C96D77DFD257}" srcOrd="14" destOrd="0" presId="urn:microsoft.com/office/officeart/2005/8/layout/radial6"/>
    <dgm:cxn modelId="{BD5BC1C2-D4CD-43E3-9DF6-9F6255B6093A}" type="presParOf" srcId="{C73390CB-5834-4D94-B573-31E58FC21FE0}" destId="{F558B14B-0582-4D25-A80E-FEF8F835E3E9}" srcOrd="15" destOrd="0" presId="urn:microsoft.com/office/officeart/2005/8/layout/radial6"/>
    <dgm:cxn modelId="{DC714A9B-8CC4-48D5-BDBF-02CABA798C21}" type="presParOf" srcId="{C73390CB-5834-4D94-B573-31E58FC21FE0}" destId="{62A65C29-C94C-4A43-B3BB-80E435C87EF0}" srcOrd="16" destOrd="0" presId="urn:microsoft.com/office/officeart/2005/8/layout/radial6"/>
    <dgm:cxn modelId="{225C83A0-0076-4AB0-94DE-306C8C29A83B}" type="presParOf" srcId="{C73390CB-5834-4D94-B573-31E58FC21FE0}" destId="{720C343F-1E0A-469D-BFEA-CAEC6C4C0D03}" srcOrd="17" destOrd="0" presId="urn:microsoft.com/office/officeart/2005/8/layout/radial6"/>
    <dgm:cxn modelId="{FA4D9764-ABE9-496E-9436-FA0E79ECEAC9}" type="presParOf" srcId="{C73390CB-5834-4D94-B573-31E58FC21FE0}" destId="{9434A46C-A5C7-4793-8997-E0731B9F548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8D7A1-7323-469B-8E68-2CED3C52E59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C2AE79-DD44-4EA2-9475-AFEFD042E61A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  <a:effectLst/>
            </a:rPr>
            <a:t>ИГРОВЫЕ ТЕХНОЛОГИИ, РАБОЧИЕ ЛИСТЫ, ПАМЯТКИ  ПРИ РАБОТЕ С ТЕКСТОМ, РАБОТА С ИСТОРИЧЕСКОЙ КАРТОЙ, КОРРЕКЦИОННЫЕ ЗАДАНИЯ:</a:t>
          </a:r>
          <a:endParaRPr lang="ru-RU" sz="1800" b="1" i="0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B03C8EF4-D255-4052-AC29-9FBC4A2B4C5B}" type="parTrans" cxnId="{80539834-5663-4F5D-BD6E-6D21B4C6C138}">
      <dgm:prSet/>
      <dgm:spPr/>
      <dgm:t>
        <a:bodyPr/>
        <a:lstStyle/>
        <a:p>
          <a:endParaRPr lang="ru-RU"/>
        </a:p>
      </dgm:t>
    </dgm:pt>
    <dgm:pt modelId="{3941118B-3ADB-4C49-AFBF-D75F831B5E78}" type="sibTrans" cxnId="{80539834-5663-4F5D-BD6E-6D21B4C6C138}">
      <dgm:prSet/>
      <dgm:spPr/>
      <dgm:t>
        <a:bodyPr/>
        <a:lstStyle/>
        <a:p>
          <a:endParaRPr lang="ru-RU"/>
        </a:p>
      </dgm:t>
    </dgm:pt>
    <dgm:pt modelId="{4AF8D7F0-0BE2-4E38-94AC-00A214B04058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соедини стрелками даты и события, расположенные вразброс, убери лишнее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9C52C6-2DE9-497A-929B-EF94E276EC06}" type="parTrans" cxnId="{CE5D5BED-52A3-43AC-9B78-615F04C5CC50}">
      <dgm:prSet/>
      <dgm:spPr/>
      <dgm:t>
        <a:bodyPr/>
        <a:lstStyle/>
        <a:p>
          <a:endParaRPr lang="ru-RU"/>
        </a:p>
      </dgm:t>
    </dgm:pt>
    <dgm:pt modelId="{F3E6A83F-017F-49BE-A3D0-D96C71A55BC1}" type="sibTrans" cxnId="{CE5D5BED-52A3-43AC-9B78-615F04C5CC50}">
      <dgm:prSet/>
      <dgm:spPr/>
      <dgm:t>
        <a:bodyPr/>
        <a:lstStyle/>
        <a:p>
          <a:endParaRPr lang="ru-RU"/>
        </a:p>
      </dgm:t>
    </dgm:pt>
    <dgm:pt modelId="{45CCD091-6F73-4F47-B180-AD9626AFB3DE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заполни пропуски (пропущены либо даты, либо события);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E9E16D4-F960-4FA0-A7C6-6C90470A54DD}" type="parTrans" cxnId="{2D34389F-059F-4FBF-8779-8059C5F6753B}">
      <dgm:prSet/>
      <dgm:spPr/>
      <dgm:t>
        <a:bodyPr/>
        <a:lstStyle/>
        <a:p>
          <a:endParaRPr lang="ru-RU"/>
        </a:p>
      </dgm:t>
    </dgm:pt>
    <dgm:pt modelId="{FAF169C6-4B8C-4014-85B0-6F544014DD64}" type="sibTrans" cxnId="{2D34389F-059F-4FBF-8779-8059C5F6753B}">
      <dgm:prSet/>
      <dgm:spPr/>
      <dgm:t>
        <a:bodyPr/>
        <a:lstStyle/>
        <a:p>
          <a:endParaRPr lang="ru-RU"/>
        </a:p>
      </dgm:t>
    </dgm:pt>
    <dgm:pt modelId="{5B0CCA51-9A81-4038-B90C-77EF96E0649E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расположи в хронологической последовательности (исторические события даны непоследовательно)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7F8F011-2BDA-4914-8417-13A9D1531539}" type="parTrans" cxnId="{78D642F4-D32E-49C0-9B74-9EECDC28C91C}">
      <dgm:prSet/>
      <dgm:spPr/>
      <dgm:t>
        <a:bodyPr/>
        <a:lstStyle/>
        <a:p>
          <a:endParaRPr lang="ru-RU"/>
        </a:p>
      </dgm:t>
    </dgm:pt>
    <dgm:pt modelId="{FD0939AF-74DE-448C-B0A9-C5C85600E88A}" type="sibTrans" cxnId="{78D642F4-D32E-49C0-9B74-9EECDC28C91C}">
      <dgm:prSet/>
      <dgm:spPr/>
      <dgm:t>
        <a:bodyPr/>
        <a:lstStyle/>
        <a:p>
          <a:endParaRPr lang="ru-RU"/>
        </a:p>
      </dgm:t>
    </dgm:pt>
    <dgm:pt modelId="{F4960E46-FFFB-4B83-9BF7-A47F556E8034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«Исключение понятий». «Перечень заглавий к тексту» «Выявление общих понятий»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7B3CFA-B49A-4D98-B270-0807A0E5094B}" type="parTrans" cxnId="{7782D23C-FEA1-44AC-83ED-22049201E244}">
      <dgm:prSet/>
      <dgm:spPr/>
      <dgm:t>
        <a:bodyPr/>
        <a:lstStyle/>
        <a:p>
          <a:endParaRPr lang="ru-RU"/>
        </a:p>
      </dgm:t>
    </dgm:pt>
    <dgm:pt modelId="{1F7352D8-702C-4428-AEEA-2EDA40AC0DAA}" type="sibTrans" cxnId="{7782D23C-FEA1-44AC-83ED-22049201E244}">
      <dgm:prSet/>
      <dgm:spPr/>
      <dgm:t>
        <a:bodyPr/>
        <a:lstStyle/>
        <a:p>
          <a:endParaRPr lang="ru-RU"/>
        </a:p>
      </dgm:t>
    </dgm:pt>
    <dgm:pt modelId="{48D6FA18-F669-4EEB-A287-82D19DE33CFA}" type="pres">
      <dgm:prSet presAssocID="{AB08D7A1-7323-469B-8E68-2CED3C52E59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914A05-0C39-4B77-A3B5-4EA626219754}" type="pres">
      <dgm:prSet presAssocID="{B8C2AE79-DD44-4EA2-9475-AFEFD042E61A}" presName="root" presStyleCnt="0">
        <dgm:presLayoutVars>
          <dgm:chMax/>
          <dgm:chPref val="4"/>
        </dgm:presLayoutVars>
      </dgm:prSet>
      <dgm:spPr/>
    </dgm:pt>
    <dgm:pt modelId="{8622E93C-F960-4FD7-B993-EB8DDED25402}" type="pres">
      <dgm:prSet presAssocID="{B8C2AE79-DD44-4EA2-9475-AFEFD042E61A}" presName="rootComposite" presStyleCnt="0">
        <dgm:presLayoutVars/>
      </dgm:prSet>
      <dgm:spPr/>
    </dgm:pt>
    <dgm:pt modelId="{5742EA63-6A55-40C2-B352-1EEC52321DB9}" type="pres">
      <dgm:prSet presAssocID="{B8C2AE79-DD44-4EA2-9475-AFEFD042E61A}" presName="rootText" presStyleLbl="node0" presStyleIdx="0" presStyleCnt="1" custScaleX="135260" custScaleY="145205" custLinFactNeighborY="-8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72E63EF-76FF-4DB6-A9AA-D5448FC95B78}" type="pres">
      <dgm:prSet presAssocID="{B8C2AE79-DD44-4EA2-9475-AFEFD042E61A}" presName="childShape" presStyleCnt="0">
        <dgm:presLayoutVars>
          <dgm:chMax val="0"/>
          <dgm:chPref val="0"/>
        </dgm:presLayoutVars>
      </dgm:prSet>
      <dgm:spPr/>
    </dgm:pt>
    <dgm:pt modelId="{62869075-08CD-4278-93AB-57B084D75ED2}" type="pres">
      <dgm:prSet presAssocID="{F4960E46-FFFB-4B83-9BF7-A47F556E8034}" presName="childComposite" presStyleCnt="0">
        <dgm:presLayoutVars>
          <dgm:chMax val="0"/>
          <dgm:chPref val="0"/>
        </dgm:presLayoutVars>
      </dgm:prSet>
      <dgm:spPr/>
    </dgm:pt>
    <dgm:pt modelId="{2BBB4E6D-AF45-4E73-AEE9-210D37A9FF5A}" type="pres">
      <dgm:prSet presAssocID="{F4960E46-FFFB-4B83-9BF7-A47F556E8034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5E32F8-A9C9-49EA-AF3D-2AE4A4E7E608}" type="pres">
      <dgm:prSet presAssocID="{F4960E46-FFFB-4B83-9BF7-A47F556E8034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C0612-64F0-424F-9A5B-C66604F1F9AD}" type="pres">
      <dgm:prSet presAssocID="{5B0CCA51-9A81-4038-B90C-77EF96E0649E}" presName="childComposite" presStyleCnt="0">
        <dgm:presLayoutVars>
          <dgm:chMax val="0"/>
          <dgm:chPref val="0"/>
        </dgm:presLayoutVars>
      </dgm:prSet>
      <dgm:spPr/>
    </dgm:pt>
    <dgm:pt modelId="{48DB9667-6A22-4EE6-B296-5D3B98944C22}" type="pres">
      <dgm:prSet presAssocID="{5B0CCA51-9A81-4038-B90C-77EF96E0649E}" presName="Image" presStyleLbl="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453BC7-3B8A-441F-B35D-095368B988A2}" type="pres">
      <dgm:prSet presAssocID="{5B0CCA51-9A81-4038-B90C-77EF96E0649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89AB2-6C9B-4951-B9F0-0DB369C032B4}" type="pres">
      <dgm:prSet presAssocID="{45CCD091-6F73-4F47-B180-AD9626AFB3DE}" presName="childComposite" presStyleCnt="0">
        <dgm:presLayoutVars>
          <dgm:chMax val="0"/>
          <dgm:chPref val="0"/>
        </dgm:presLayoutVars>
      </dgm:prSet>
      <dgm:spPr/>
    </dgm:pt>
    <dgm:pt modelId="{B0249C5E-15B5-4678-94E0-43B42FEF81EA}" type="pres">
      <dgm:prSet presAssocID="{45CCD091-6F73-4F47-B180-AD9626AFB3DE}" presName="Image" presStyleLbl="node1" presStyleIdx="2" presStyleCnt="4" custScaleX="104673" custScaleY="118704" custLinFactNeighborX="725" custLinFactNeighborY="9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488AB8-2FEA-4D1B-9F0E-3A3891FA7C9B}" type="pres">
      <dgm:prSet presAssocID="{45CCD091-6F73-4F47-B180-AD9626AFB3DE}" presName="childText" presStyleLbl="lnNode1" presStyleIdx="2" presStyleCnt="4" custScaleX="101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CC339-4BF1-4A55-B29F-C49E85F3FDD2}" type="pres">
      <dgm:prSet presAssocID="{4AF8D7F0-0BE2-4E38-94AC-00A214B04058}" presName="childComposite" presStyleCnt="0">
        <dgm:presLayoutVars>
          <dgm:chMax val="0"/>
          <dgm:chPref val="0"/>
        </dgm:presLayoutVars>
      </dgm:prSet>
      <dgm:spPr/>
    </dgm:pt>
    <dgm:pt modelId="{9DF991C3-9C91-4470-9E92-691BDE7F6D33}" type="pres">
      <dgm:prSet presAssocID="{4AF8D7F0-0BE2-4E38-94AC-00A214B04058}" presName="Image" presStyleLbl="node1" presStyleIdx="3" presStyleCnt="4" custScaleX="1031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0E1386-5F25-4096-AAFC-D16DC4C9090C}" type="pres">
      <dgm:prSet presAssocID="{4AF8D7F0-0BE2-4E38-94AC-00A214B04058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F4F02-B87D-467D-8B68-68B10A5DD029}" type="presOf" srcId="{F4960E46-FFFB-4B83-9BF7-A47F556E8034}" destId="{2B5E32F8-A9C9-49EA-AF3D-2AE4A4E7E608}" srcOrd="0" destOrd="0" presId="urn:microsoft.com/office/officeart/2008/layout/PictureAccentList"/>
    <dgm:cxn modelId="{CE5D5BED-52A3-43AC-9B78-615F04C5CC50}" srcId="{B8C2AE79-DD44-4EA2-9475-AFEFD042E61A}" destId="{4AF8D7F0-0BE2-4E38-94AC-00A214B04058}" srcOrd="3" destOrd="0" parTransId="{1F9C52C6-2DE9-497A-929B-EF94E276EC06}" sibTransId="{F3E6A83F-017F-49BE-A3D0-D96C71A55BC1}"/>
    <dgm:cxn modelId="{7782D23C-FEA1-44AC-83ED-22049201E244}" srcId="{B8C2AE79-DD44-4EA2-9475-AFEFD042E61A}" destId="{F4960E46-FFFB-4B83-9BF7-A47F556E8034}" srcOrd="0" destOrd="0" parTransId="{6D7B3CFA-B49A-4D98-B270-0807A0E5094B}" sibTransId="{1F7352D8-702C-4428-AEEA-2EDA40AC0DAA}"/>
    <dgm:cxn modelId="{9FFC34A0-A02E-49A1-B83A-BEAAA92392E8}" type="presOf" srcId="{45CCD091-6F73-4F47-B180-AD9626AFB3DE}" destId="{11488AB8-2FEA-4D1B-9F0E-3A3891FA7C9B}" srcOrd="0" destOrd="0" presId="urn:microsoft.com/office/officeart/2008/layout/PictureAccentList"/>
    <dgm:cxn modelId="{0FBA5F6E-7D4D-47B8-A982-C63EAC1A51BE}" type="presOf" srcId="{4AF8D7F0-0BE2-4E38-94AC-00A214B04058}" destId="{840E1386-5F25-4096-AAFC-D16DC4C9090C}" srcOrd="0" destOrd="0" presId="urn:microsoft.com/office/officeart/2008/layout/PictureAccentList"/>
    <dgm:cxn modelId="{F9AE8F0A-B0E1-4EB7-BF8B-50D32F77FA47}" type="presOf" srcId="{B8C2AE79-DD44-4EA2-9475-AFEFD042E61A}" destId="{5742EA63-6A55-40C2-B352-1EEC52321DB9}" srcOrd="0" destOrd="0" presId="urn:microsoft.com/office/officeart/2008/layout/PictureAccentList"/>
    <dgm:cxn modelId="{80539834-5663-4F5D-BD6E-6D21B4C6C138}" srcId="{AB08D7A1-7323-469B-8E68-2CED3C52E594}" destId="{B8C2AE79-DD44-4EA2-9475-AFEFD042E61A}" srcOrd="0" destOrd="0" parTransId="{B03C8EF4-D255-4052-AC29-9FBC4A2B4C5B}" sibTransId="{3941118B-3ADB-4C49-AFBF-D75F831B5E78}"/>
    <dgm:cxn modelId="{78D642F4-D32E-49C0-9B74-9EECDC28C91C}" srcId="{B8C2AE79-DD44-4EA2-9475-AFEFD042E61A}" destId="{5B0CCA51-9A81-4038-B90C-77EF96E0649E}" srcOrd="1" destOrd="0" parTransId="{C7F8F011-2BDA-4914-8417-13A9D1531539}" sibTransId="{FD0939AF-74DE-448C-B0A9-C5C85600E88A}"/>
    <dgm:cxn modelId="{18E4F68B-DC0F-4DC3-A5AD-AE6989FF07F5}" type="presOf" srcId="{5B0CCA51-9A81-4038-B90C-77EF96E0649E}" destId="{F7453BC7-3B8A-441F-B35D-095368B988A2}" srcOrd="0" destOrd="0" presId="urn:microsoft.com/office/officeart/2008/layout/PictureAccentList"/>
    <dgm:cxn modelId="{2D34389F-059F-4FBF-8779-8059C5F6753B}" srcId="{B8C2AE79-DD44-4EA2-9475-AFEFD042E61A}" destId="{45CCD091-6F73-4F47-B180-AD9626AFB3DE}" srcOrd="2" destOrd="0" parTransId="{2E9E16D4-F960-4FA0-A7C6-6C90470A54DD}" sibTransId="{FAF169C6-4B8C-4014-85B0-6F544014DD64}"/>
    <dgm:cxn modelId="{407981B5-2DC9-431F-9500-09D484360B44}" type="presOf" srcId="{AB08D7A1-7323-469B-8E68-2CED3C52E594}" destId="{48D6FA18-F669-4EEB-A287-82D19DE33CFA}" srcOrd="0" destOrd="0" presId="urn:microsoft.com/office/officeart/2008/layout/PictureAccentList"/>
    <dgm:cxn modelId="{33ECDC10-9B25-492E-BE6E-56DCE8395E53}" type="presParOf" srcId="{48D6FA18-F669-4EEB-A287-82D19DE33CFA}" destId="{F0914A05-0C39-4B77-A3B5-4EA626219754}" srcOrd="0" destOrd="0" presId="urn:microsoft.com/office/officeart/2008/layout/PictureAccentList"/>
    <dgm:cxn modelId="{B598AD21-E938-4F3D-B764-0F29DA071EFE}" type="presParOf" srcId="{F0914A05-0C39-4B77-A3B5-4EA626219754}" destId="{8622E93C-F960-4FD7-B993-EB8DDED25402}" srcOrd="0" destOrd="0" presId="urn:microsoft.com/office/officeart/2008/layout/PictureAccentList"/>
    <dgm:cxn modelId="{AD8340C4-9D47-4DE0-9139-498B9B3D8A3E}" type="presParOf" srcId="{8622E93C-F960-4FD7-B993-EB8DDED25402}" destId="{5742EA63-6A55-40C2-B352-1EEC52321DB9}" srcOrd="0" destOrd="0" presId="urn:microsoft.com/office/officeart/2008/layout/PictureAccentList"/>
    <dgm:cxn modelId="{193E2B30-AF98-43E1-A5BE-9CB3D3C88E4E}" type="presParOf" srcId="{F0914A05-0C39-4B77-A3B5-4EA626219754}" destId="{472E63EF-76FF-4DB6-A9AA-D5448FC95B78}" srcOrd="1" destOrd="0" presId="urn:microsoft.com/office/officeart/2008/layout/PictureAccentList"/>
    <dgm:cxn modelId="{D422D7E0-59C2-4F42-9507-B131AB532730}" type="presParOf" srcId="{472E63EF-76FF-4DB6-A9AA-D5448FC95B78}" destId="{62869075-08CD-4278-93AB-57B084D75ED2}" srcOrd="0" destOrd="0" presId="urn:microsoft.com/office/officeart/2008/layout/PictureAccentList"/>
    <dgm:cxn modelId="{C51C2007-F2DF-4F9D-B598-A520F10236B1}" type="presParOf" srcId="{62869075-08CD-4278-93AB-57B084D75ED2}" destId="{2BBB4E6D-AF45-4E73-AEE9-210D37A9FF5A}" srcOrd="0" destOrd="0" presId="urn:microsoft.com/office/officeart/2008/layout/PictureAccentList"/>
    <dgm:cxn modelId="{40CDF2E8-EA7E-4BAB-8FA2-52D5D1EFDC67}" type="presParOf" srcId="{62869075-08CD-4278-93AB-57B084D75ED2}" destId="{2B5E32F8-A9C9-49EA-AF3D-2AE4A4E7E608}" srcOrd="1" destOrd="0" presId="urn:microsoft.com/office/officeart/2008/layout/PictureAccentList"/>
    <dgm:cxn modelId="{FA9FCFB6-D4A1-43B4-A2C2-BE46FAF9B536}" type="presParOf" srcId="{472E63EF-76FF-4DB6-A9AA-D5448FC95B78}" destId="{89DC0612-64F0-424F-9A5B-C66604F1F9AD}" srcOrd="1" destOrd="0" presId="urn:microsoft.com/office/officeart/2008/layout/PictureAccentList"/>
    <dgm:cxn modelId="{DC4C823A-40BF-44E4-8173-956E2A5234AE}" type="presParOf" srcId="{89DC0612-64F0-424F-9A5B-C66604F1F9AD}" destId="{48DB9667-6A22-4EE6-B296-5D3B98944C22}" srcOrd="0" destOrd="0" presId="urn:microsoft.com/office/officeart/2008/layout/PictureAccentList"/>
    <dgm:cxn modelId="{DC9C29DC-7C4F-4376-B540-C842421EAF45}" type="presParOf" srcId="{89DC0612-64F0-424F-9A5B-C66604F1F9AD}" destId="{F7453BC7-3B8A-441F-B35D-095368B988A2}" srcOrd="1" destOrd="0" presId="urn:microsoft.com/office/officeart/2008/layout/PictureAccentList"/>
    <dgm:cxn modelId="{70A07C8B-68D8-4545-8FBA-A4C5134D80B4}" type="presParOf" srcId="{472E63EF-76FF-4DB6-A9AA-D5448FC95B78}" destId="{9B889AB2-6C9B-4951-B9F0-0DB369C032B4}" srcOrd="2" destOrd="0" presId="urn:microsoft.com/office/officeart/2008/layout/PictureAccentList"/>
    <dgm:cxn modelId="{614C0EEF-C8B3-4392-AD7F-C19E339CA961}" type="presParOf" srcId="{9B889AB2-6C9B-4951-B9F0-0DB369C032B4}" destId="{B0249C5E-15B5-4678-94E0-43B42FEF81EA}" srcOrd="0" destOrd="0" presId="urn:microsoft.com/office/officeart/2008/layout/PictureAccentList"/>
    <dgm:cxn modelId="{C63CF7AD-FC73-4E75-862C-C1DB63CFF7DF}" type="presParOf" srcId="{9B889AB2-6C9B-4951-B9F0-0DB369C032B4}" destId="{11488AB8-2FEA-4D1B-9F0E-3A3891FA7C9B}" srcOrd="1" destOrd="0" presId="urn:microsoft.com/office/officeart/2008/layout/PictureAccentList"/>
    <dgm:cxn modelId="{039CD2CD-E7F6-48E4-8C31-9A15F4A1E066}" type="presParOf" srcId="{472E63EF-76FF-4DB6-A9AA-D5448FC95B78}" destId="{8A2CC339-4BF1-4A55-B29F-C49E85F3FDD2}" srcOrd="3" destOrd="0" presId="urn:microsoft.com/office/officeart/2008/layout/PictureAccentList"/>
    <dgm:cxn modelId="{1CC2EC68-6377-4349-AB0F-97CF23804097}" type="presParOf" srcId="{8A2CC339-4BF1-4A55-B29F-C49E85F3FDD2}" destId="{9DF991C3-9C91-4470-9E92-691BDE7F6D33}" srcOrd="0" destOrd="0" presId="urn:microsoft.com/office/officeart/2008/layout/PictureAccentList"/>
    <dgm:cxn modelId="{00DF0F8E-4AB0-4F52-93DF-D9BB0B90CD29}" type="presParOf" srcId="{8A2CC339-4BF1-4A55-B29F-C49E85F3FDD2}" destId="{840E1386-5F25-4096-AAFC-D16DC4C9090C}" srcOrd="1" destOrd="0" presId="urn:microsoft.com/office/officeart/2008/layout/Pictu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F7845-5284-45D5-968C-C1E79A0D0DE5}" type="doc">
      <dgm:prSet loTypeId="urn:microsoft.com/office/officeart/2005/8/layout/hProcess7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55605B-64FF-422B-9A7F-DAC74AEFB957}">
      <dgm:prSet phldrT="[Текст]"/>
      <dgm:spPr/>
      <dgm:t>
        <a:bodyPr/>
        <a:lstStyle/>
        <a:p>
          <a:pPr algn="ctr"/>
          <a:r>
            <a:rPr lang="ru-RU" b="1" dirty="0" smtClean="0"/>
            <a:t>Мотивация</a:t>
          </a:r>
          <a:endParaRPr lang="ru-RU" dirty="0"/>
        </a:p>
      </dgm:t>
    </dgm:pt>
    <dgm:pt modelId="{DE699E93-1F5C-429C-93B6-80723379F7F1}" type="parTrans" cxnId="{AB19BEF8-C917-47B2-BE2C-1412FB79AEC6}">
      <dgm:prSet/>
      <dgm:spPr/>
      <dgm:t>
        <a:bodyPr/>
        <a:lstStyle/>
        <a:p>
          <a:endParaRPr lang="ru-RU"/>
        </a:p>
      </dgm:t>
    </dgm:pt>
    <dgm:pt modelId="{6212BED2-607B-4BE1-8BCE-CE194DCF4EC4}" type="sibTrans" cxnId="{AB19BEF8-C917-47B2-BE2C-1412FB79AEC6}">
      <dgm:prSet/>
      <dgm:spPr/>
      <dgm:t>
        <a:bodyPr/>
        <a:lstStyle/>
        <a:p>
          <a:endParaRPr lang="ru-RU"/>
        </a:p>
      </dgm:t>
    </dgm:pt>
    <dgm:pt modelId="{CDF62B17-0A78-4E94-B90D-852D6807088A}">
      <dgm:prSet phldrT="[Текст]"/>
      <dgm:spPr/>
      <dgm:t>
        <a:bodyPr/>
        <a:lstStyle/>
        <a:p>
          <a:r>
            <a:rPr lang="ru-RU" dirty="0" smtClean="0"/>
            <a:t>Повышение мотивации к обучению.</a:t>
          </a:r>
          <a:endParaRPr lang="ru-RU" dirty="0"/>
        </a:p>
      </dgm:t>
    </dgm:pt>
    <dgm:pt modelId="{E82C24A8-CAA9-403E-B5A1-ABAA46BDA7C2}" type="parTrans" cxnId="{53495F94-1399-40DE-B55C-19DE804EFA00}">
      <dgm:prSet/>
      <dgm:spPr/>
      <dgm:t>
        <a:bodyPr/>
        <a:lstStyle/>
        <a:p>
          <a:endParaRPr lang="ru-RU"/>
        </a:p>
      </dgm:t>
    </dgm:pt>
    <dgm:pt modelId="{0B0E21DC-8FB8-4403-86E8-1265123FB522}" type="sibTrans" cxnId="{53495F94-1399-40DE-B55C-19DE804EFA00}">
      <dgm:prSet/>
      <dgm:spPr/>
      <dgm:t>
        <a:bodyPr/>
        <a:lstStyle/>
        <a:p>
          <a:endParaRPr lang="ru-RU"/>
        </a:p>
      </dgm:t>
    </dgm:pt>
    <dgm:pt modelId="{866EF01E-7222-439A-91C2-F2A80777AF61}">
      <dgm:prSet phldrT="[Текст]"/>
      <dgm:spPr/>
      <dgm:t>
        <a:bodyPr/>
        <a:lstStyle/>
        <a:p>
          <a:pPr algn="ctr"/>
          <a:r>
            <a:rPr lang="ru-RU" b="1" dirty="0" smtClean="0"/>
            <a:t>Информационная культура</a:t>
          </a:r>
          <a:endParaRPr lang="ru-RU" dirty="0"/>
        </a:p>
      </dgm:t>
    </dgm:pt>
    <dgm:pt modelId="{DD60ECA1-D561-4BFB-9DF5-81FA6E54052A}" type="parTrans" cxnId="{D4FB0F61-DB10-4525-8D6F-041C90789F24}">
      <dgm:prSet/>
      <dgm:spPr/>
      <dgm:t>
        <a:bodyPr/>
        <a:lstStyle/>
        <a:p>
          <a:endParaRPr lang="ru-RU"/>
        </a:p>
      </dgm:t>
    </dgm:pt>
    <dgm:pt modelId="{8A2D3EAB-12AE-4C66-965D-EC97E58D336F}" type="sibTrans" cxnId="{D4FB0F61-DB10-4525-8D6F-041C90789F24}">
      <dgm:prSet/>
      <dgm:spPr/>
      <dgm:t>
        <a:bodyPr/>
        <a:lstStyle/>
        <a:p>
          <a:endParaRPr lang="ru-RU"/>
        </a:p>
      </dgm:t>
    </dgm:pt>
    <dgm:pt modelId="{4A488C20-28E1-4F15-9BCD-7A823F2F57ED}">
      <dgm:prSet phldrT="[Текст]"/>
      <dgm:spPr/>
      <dgm:t>
        <a:bodyPr/>
        <a:lstStyle/>
        <a:p>
          <a:r>
            <a:rPr lang="ru-RU" dirty="0" smtClean="0"/>
            <a:t>Формирование информационной культуры.</a:t>
          </a:r>
          <a:endParaRPr lang="ru-RU" dirty="0"/>
        </a:p>
      </dgm:t>
    </dgm:pt>
    <dgm:pt modelId="{5A495D01-3784-45A5-BC0A-85F67C147C53}" type="parTrans" cxnId="{A1B355EB-D4AE-4BD1-8237-088FEAA5E069}">
      <dgm:prSet/>
      <dgm:spPr/>
      <dgm:t>
        <a:bodyPr/>
        <a:lstStyle/>
        <a:p>
          <a:endParaRPr lang="ru-RU"/>
        </a:p>
      </dgm:t>
    </dgm:pt>
    <dgm:pt modelId="{C74D755C-A2FC-4E31-A0BD-970D61564A49}" type="sibTrans" cxnId="{A1B355EB-D4AE-4BD1-8237-088FEAA5E069}">
      <dgm:prSet/>
      <dgm:spPr/>
      <dgm:t>
        <a:bodyPr/>
        <a:lstStyle/>
        <a:p>
          <a:endParaRPr lang="ru-RU"/>
        </a:p>
      </dgm:t>
    </dgm:pt>
    <dgm:pt modelId="{233D91E6-FE44-4740-A753-05433A837D6F}">
      <dgm:prSet phldrT="[Текст]"/>
      <dgm:spPr/>
      <dgm:t>
        <a:bodyPr/>
        <a:lstStyle/>
        <a:p>
          <a:pPr algn="ctr"/>
          <a:r>
            <a:rPr lang="ru-RU" b="1" dirty="0" smtClean="0"/>
            <a:t>Учебные навыки</a:t>
          </a:r>
          <a:endParaRPr lang="ru-RU" dirty="0"/>
        </a:p>
      </dgm:t>
    </dgm:pt>
    <dgm:pt modelId="{C5C72F6F-3219-4054-95A7-1A314F757E23}" type="parTrans" cxnId="{190DD415-2061-4FCA-BBEB-31ADF806D24B}">
      <dgm:prSet/>
      <dgm:spPr/>
      <dgm:t>
        <a:bodyPr/>
        <a:lstStyle/>
        <a:p>
          <a:endParaRPr lang="ru-RU"/>
        </a:p>
      </dgm:t>
    </dgm:pt>
    <dgm:pt modelId="{B2F08014-0A6D-43C0-B2D6-A3587120789D}" type="sibTrans" cxnId="{190DD415-2061-4FCA-BBEB-31ADF806D24B}">
      <dgm:prSet/>
      <dgm:spPr/>
      <dgm:t>
        <a:bodyPr/>
        <a:lstStyle/>
        <a:p>
          <a:endParaRPr lang="ru-RU"/>
        </a:p>
      </dgm:t>
    </dgm:pt>
    <dgm:pt modelId="{08FFB3DD-1DEE-4D8D-9906-5988D888D022}">
      <dgm:prSet phldrT="[Текст]"/>
      <dgm:spPr/>
      <dgm:t>
        <a:bodyPr/>
        <a:lstStyle/>
        <a:p>
          <a:r>
            <a:rPr lang="ru-RU" dirty="0" smtClean="0"/>
            <a:t>Развитие информационных и коммуникативных навыков.</a:t>
          </a:r>
          <a:endParaRPr lang="ru-RU" dirty="0"/>
        </a:p>
      </dgm:t>
    </dgm:pt>
    <dgm:pt modelId="{68F263EB-FF4C-4061-9B86-E6B0C008EC1B}" type="parTrans" cxnId="{104CB165-4C8D-449A-872E-2EC630D1A00A}">
      <dgm:prSet/>
      <dgm:spPr/>
      <dgm:t>
        <a:bodyPr/>
        <a:lstStyle/>
        <a:p>
          <a:endParaRPr lang="ru-RU"/>
        </a:p>
      </dgm:t>
    </dgm:pt>
    <dgm:pt modelId="{B117A604-1B9C-49D9-BC5A-597E310093A1}" type="sibTrans" cxnId="{104CB165-4C8D-449A-872E-2EC630D1A00A}">
      <dgm:prSet/>
      <dgm:spPr/>
      <dgm:t>
        <a:bodyPr/>
        <a:lstStyle/>
        <a:p>
          <a:endParaRPr lang="ru-RU"/>
        </a:p>
      </dgm:t>
    </dgm:pt>
    <dgm:pt modelId="{F4FB1C90-7253-4395-BEF0-3E015359EFC4}" type="pres">
      <dgm:prSet presAssocID="{709F7845-5284-45D5-968C-C1E79A0D0D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6B32D-A70C-4250-97E1-32D84A203502}" type="pres">
      <dgm:prSet presAssocID="{A255605B-64FF-422B-9A7F-DAC74AEFB957}" presName="compositeNode" presStyleCnt="0">
        <dgm:presLayoutVars>
          <dgm:bulletEnabled val="1"/>
        </dgm:presLayoutVars>
      </dgm:prSet>
      <dgm:spPr/>
    </dgm:pt>
    <dgm:pt modelId="{31889604-9A2F-4B84-B5BA-BB810E0B2DB0}" type="pres">
      <dgm:prSet presAssocID="{A255605B-64FF-422B-9A7F-DAC74AEFB957}" presName="bgRect" presStyleLbl="node1" presStyleIdx="0" presStyleCnt="3"/>
      <dgm:spPr/>
      <dgm:t>
        <a:bodyPr/>
        <a:lstStyle/>
        <a:p>
          <a:endParaRPr lang="ru-RU"/>
        </a:p>
      </dgm:t>
    </dgm:pt>
    <dgm:pt modelId="{0C7CC712-1DFE-4E8E-8544-431BAFDA1C6D}" type="pres">
      <dgm:prSet presAssocID="{A255605B-64FF-422B-9A7F-DAC74AEFB95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89D1-95A4-4DBC-9695-39F190200211}" type="pres">
      <dgm:prSet presAssocID="{A255605B-64FF-422B-9A7F-DAC74AEFB95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9D7E4-39AB-42E5-B222-15F2D5360F3A}" type="pres">
      <dgm:prSet presAssocID="{6212BED2-607B-4BE1-8BCE-CE194DCF4EC4}" presName="hSp" presStyleCnt="0"/>
      <dgm:spPr/>
    </dgm:pt>
    <dgm:pt modelId="{C8DCD9BD-7267-4A53-A615-810B736A6ED6}" type="pres">
      <dgm:prSet presAssocID="{6212BED2-607B-4BE1-8BCE-CE194DCF4EC4}" presName="vProcSp" presStyleCnt="0"/>
      <dgm:spPr/>
    </dgm:pt>
    <dgm:pt modelId="{96032EE5-FAA5-456E-8138-55FF6E734368}" type="pres">
      <dgm:prSet presAssocID="{6212BED2-607B-4BE1-8BCE-CE194DCF4EC4}" presName="vSp1" presStyleCnt="0"/>
      <dgm:spPr/>
    </dgm:pt>
    <dgm:pt modelId="{DCF8BF7A-6483-4A64-AA1E-A931DA6346F3}" type="pres">
      <dgm:prSet presAssocID="{6212BED2-607B-4BE1-8BCE-CE194DCF4EC4}" presName="simulatedConn" presStyleLbl="solidFgAcc1" presStyleIdx="0" presStyleCnt="2"/>
      <dgm:spPr/>
    </dgm:pt>
    <dgm:pt modelId="{E4DD016D-D155-4A2C-BFA8-47895167EBD1}" type="pres">
      <dgm:prSet presAssocID="{6212BED2-607B-4BE1-8BCE-CE194DCF4EC4}" presName="vSp2" presStyleCnt="0"/>
      <dgm:spPr/>
    </dgm:pt>
    <dgm:pt modelId="{9662C648-E768-4307-B7B3-A939F1B19B0B}" type="pres">
      <dgm:prSet presAssocID="{6212BED2-607B-4BE1-8BCE-CE194DCF4EC4}" presName="sibTrans" presStyleCnt="0"/>
      <dgm:spPr/>
    </dgm:pt>
    <dgm:pt modelId="{86FFE170-BD61-4BEA-AE5A-57370F156910}" type="pres">
      <dgm:prSet presAssocID="{866EF01E-7222-439A-91C2-F2A80777AF61}" presName="compositeNode" presStyleCnt="0">
        <dgm:presLayoutVars>
          <dgm:bulletEnabled val="1"/>
        </dgm:presLayoutVars>
      </dgm:prSet>
      <dgm:spPr/>
    </dgm:pt>
    <dgm:pt modelId="{B0B55D27-17EA-4C5F-AFDD-63470F5473FB}" type="pres">
      <dgm:prSet presAssocID="{866EF01E-7222-439A-91C2-F2A80777AF61}" presName="bgRect" presStyleLbl="node1" presStyleIdx="1" presStyleCnt="3"/>
      <dgm:spPr/>
      <dgm:t>
        <a:bodyPr/>
        <a:lstStyle/>
        <a:p>
          <a:endParaRPr lang="ru-RU"/>
        </a:p>
      </dgm:t>
    </dgm:pt>
    <dgm:pt modelId="{B5764885-FCCF-49A4-BC1E-95EF2B5645B1}" type="pres">
      <dgm:prSet presAssocID="{866EF01E-7222-439A-91C2-F2A80777AF6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24AB5-3B16-4CB1-8990-BF455EC0112B}" type="pres">
      <dgm:prSet presAssocID="{866EF01E-7222-439A-91C2-F2A80777AF6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170FD-899B-4CB7-B8EE-06DAECD23BB6}" type="pres">
      <dgm:prSet presAssocID="{8A2D3EAB-12AE-4C66-965D-EC97E58D336F}" presName="hSp" presStyleCnt="0"/>
      <dgm:spPr/>
    </dgm:pt>
    <dgm:pt modelId="{01BEA304-0CB0-409D-8391-77DDDF3631F3}" type="pres">
      <dgm:prSet presAssocID="{8A2D3EAB-12AE-4C66-965D-EC97E58D336F}" presName="vProcSp" presStyleCnt="0"/>
      <dgm:spPr/>
    </dgm:pt>
    <dgm:pt modelId="{4A102D6C-8EE7-4109-BEA0-50DEF63C2E46}" type="pres">
      <dgm:prSet presAssocID="{8A2D3EAB-12AE-4C66-965D-EC97E58D336F}" presName="vSp1" presStyleCnt="0"/>
      <dgm:spPr/>
    </dgm:pt>
    <dgm:pt modelId="{86F58954-77EF-449D-93F5-9C4F283D8DA6}" type="pres">
      <dgm:prSet presAssocID="{8A2D3EAB-12AE-4C66-965D-EC97E58D336F}" presName="simulatedConn" presStyleLbl="solidFgAcc1" presStyleIdx="1" presStyleCnt="2"/>
      <dgm:spPr/>
    </dgm:pt>
    <dgm:pt modelId="{7226C094-4E2E-4DE3-AB68-D185CAE2A9FA}" type="pres">
      <dgm:prSet presAssocID="{8A2D3EAB-12AE-4C66-965D-EC97E58D336F}" presName="vSp2" presStyleCnt="0"/>
      <dgm:spPr/>
    </dgm:pt>
    <dgm:pt modelId="{D3179238-F12A-41A9-A7A2-0B50C3ED2847}" type="pres">
      <dgm:prSet presAssocID="{8A2D3EAB-12AE-4C66-965D-EC97E58D336F}" presName="sibTrans" presStyleCnt="0"/>
      <dgm:spPr/>
    </dgm:pt>
    <dgm:pt modelId="{B2861B08-1D75-45BB-BA65-02D6DDB91BD2}" type="pres">
      <dgm:prSet presAssocID="{233D91E6-FE44-4740-A753-05433A837D6F}" presName="compositeNode" presStyleCnt="0">
        <dgm:presLayoutVars>
          <dgm:bulletEnabled val="1"/>
        </dgm:presLayoutVars>
      </dgm:prSet>
      <dgm:spPr/>
    </dgm:pt>
    <dgm:pt modelId="{E0514992-FE53-4A3E-8537-327F12B57BD1}" type="pres">
      <dgm:prSet presAssocID="{233D91E6-FE44-4740-A753-05433A837D6F}" presName="bgRect" presStyleLbl="node1" presStyleIdx="2" presStyleCnt="3"/>
      <dgm:spPr/>
      <dgm:t>
        <a:bodyPr/>
        <a:lstStyle/>
        <a:p>
          <a:endParaRPr lang="ru-RU"/>
        </a:p>
      </dgm:t>
    </dgm:pt>
    <dgm:pt modelId="{1A112305-F3FB-4B87-9E5C-67F5298D43E4}" type="pres">
      <dgm:prSet presAssocID="{233D91E6-FE44-4740-A753-05433A837D6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4BBE6-5D9F-44F8-B2DA-BAEFA5975FE1}" type="pres">
      <dgm:prSet presAssocID="{233D91E6-FE44-4740-A753-05433A837D6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47246-D14B-42F0-9AD6-878C84D3604D}" type="presOf" srcId="{4A488C20-28E1-4F15-9BCD-7A823F2F57ED}" destId="{FD524AB5-3B16-4CB1-8990-BF455EC0112B}" srcOrd="0" destOrd="0" presId="urn:microsoft.com/office/officeart/2005/8/layout/hProcess7#1"/>
    <dgm:cxn modelId="{AB19BEF8-C917-47B2-BE2C-1412FB79AEC6}" srcId="{709F7845-5284-45D5-968C-C1E79A0D0DE5}" destId="{A255605B-64FF-422B-9A7F-DAC74AEFB957}" srcOrd="0" destOrd="0" parTransId="{DE699E93-1F5C-429C-93B6-80723379F7F1}" sibTransId="{6212BED2-607B-4BE1-8BCE-CE194DCF4EC4}"/>
    <dgm:cxn modelId="{49AD0EAE-F011-45AE-917B-E07B3D97240A}" type="presOf" srcId="{709F7845-5284-45D5-968C-C1E79A0D0DE5}" destId="{F4FB1C90-7253-4395-BEF0-3E015359EFC4}" srcOrd="0" destOrd="0" presId="urn:microsoft.com/office/officeart/2005/8/layout/hProcess7#1"/>
    <dgm:cxn modelId="{EED277A5-9447-4D9A-B94B-D534F8188F3A}" type="presOf" srcId="{08FFB3DD-1DEE-4D8D-9906-5988D888D022}" destId="{ECF4BBE6-5D9F-44F8-B2DA-BAEFA5975FE1}" srcOrd="0" destOrd="0" presId="urn:microsoft.com/office/officeart/2005/8/layout/hProcess7#1"/>
    <dgm:cxn modelId="{53495F94-1399-40DE-B55C-19DE804EFA00}" srcId="{A255605B-64FF-422B-9A7F-DAC74AEFB957}" destId="{CDF62B17-0A78-4E94-B90D-852D6807088A}" srcOrd="0" destOrd="0" parTransId="{E82C24A8-CAA9-403E-B5A1-ABAA46BDA7C2}" sibTransId="{0B0E21DC-8FB8-4403-86E8-1265123FB522}"/>
    <dgm:cxn modelId="{104CB165-4C8D-449A-872E-2EC630D1A00A}" srcId="{233D91E6-FE44-4740-A753-05433A837D6F}" destId="{08FFB3DD-1DEE-4D8D-9906-5988D888D022}" srcOrd="0" destOrd="0" parTransId="{68F263EB-FF4C-4061-9B86-E6B0C008EC1B}" sibTransId="{B117A604-1B9C-49D9-BC5A-597E310093A1}"/>
    <dgm:cxn modelId="{4E8D844A-B4FE-4210-B9BE-2D60B321B3C0}" type="presOf" srcId="{A255605B-64FF-422B-9A7F-DAC74AEFB957}" destId="{0C7CC712-1DFE-4E8E-8544-431BAFDA1C6D}" srcOrd="1" destOrd="0" presId="urn:microsoft.com/office/officeart/2005/8/layout/hProcess7#1"/>
    <dgm:cxn modelId="{EADBD7BD-87B0-4A61-BF75-5694303BAF8B}" type="presOf" srcId="{233D91E6-FE44-4740-A753-05433A837D6F}" destId="{E0514992-FE53-4A3E-8537-327F12B57BD1}" srcOrd="0" destOrd="0" presId="urn:microsoft.com/office/officeart/2005/8/layout/hProcess7#1"/>
    <dgm:cxn modelId="{190DD415-2061-4FCA-BBEB-31ADF806D24B}" srcId="{709F7845-5284-45D5-968C-C1E79A0D0DE5}" destId="{233D91E6-FE44-4740-A753-05433A837D6F}" srcOrd="2" destOrd="0" parTransId="{C5C72F6F-3219-4054-95A7-1A314F757E23}" sibTransId="{B2F08014-0A6D-43C0-B2D6-A3587120789D}"/>
    <dgm:cxn modelId="{D16D5FFB-D81F-4FA0-9215-A4652591E5E2}" type="presOf" srcId="{866EF01E-7222-439A-91C2-F2A80777AF61}" destId="{B0B55D27-17EA-4C5F-AFDD-63470F5473FB}" srcOrd="0" destOrd="0" presId="urn:microsoft.com/office/officeart/2005/8/layout/hProcess7#1"/>
    <dgm:cxn modelId="{3D4ADBA6-2071-469C-A4D9-D1A0E4030E72}" type="presOf" srcId="{A255605B-64FF-422B-9A7F-DAC74AEFB957}" destId="{31889604-9A2F-4B84-B5BA-BB810E0B2DB0}" srcOrd="0" destOrd="0" presId="urn:microsoft.com/office/officeart/2005/8/layout/hProcess7#1"/>
    <dgm:cxn modelId="{71A6CEBD-D127-4CA2-B001-95E4B6341A4D}" type="presOf" srcId="{233D91E6-FE44-4740-A753-05433A837D6F}" destId="{1A112305-F3FB-4B87-9E5C-67F5298D43E4}" srcOrd="1" destOrd="0" presId="urn:microsoft.com/office/officeart/2005/8/layout/hProcess7#1"/>
    <dgm:cxn modelId="{4BC68466-3186-4CEA-B538-BFAF2FF4153E}" type="presOf" srcId="{866EF01E-7222-439A-91C2-F2A80777AF61}" destId="{B5764885-FCCF-49A4-BC1E-95EF2B5645B1}" srcOrd="1" destOrd="0" presId="urn:microsoft.com/office/officeart/2005/8/layout/hProcess7#1"/>
    <dgm:cxn modelId="{A1B355EB-D4AE-4BD1-8237-088FEAA5E069}" srcId="{866EF01E-7222-439A-91C2-F2A80777AF61}" destId="{4A488C20-28E1-4F15-9BCD-7A823F2F57ED}" srcOrd="0" destOrd="0" parTransId="{5A495D01-3784-45A5-BC0A-85F67C147C53}" sibTransId="{C74D755C-A2FC-4E31-A0BD-970D61564A49}"/>
    <dgm:cxn modelId="{805A05FE-DB8E-41F1-8449-FFE0FE85A153}" type="presOf" srcId="{CDF62B17-0A78-4E94-B90D-852D6807088A}" destId="{16CC89D1-95A4-4DBC-9695-39F190200211}" srcOrd="0" destOrd="0" presId="urn:microsoft.com/office/officeart/2005/8/layout/hProcess7#1"/>
    <dgm:cxn modelId="{D4FB0F61-DB10-4525-8D6F-041C90789F24}" srcId="{709F7845-5284-45D5-968C-C1E79A0D0DE5}" destId="{866EF01E-7222-439A-91C2-F2A80777AF61}" srcOrd="1" destOrd="0" parTransId="{DD60ECA1-D561-4BFB-9DF5-81FA6E54052A}" sibTransId="{8A2D3EAB-12AE-4C66-965D-EC97E58D336F}"/>
    <dgm:cxn modelId="{82223558-19A6-4B23-897C-CFED494DE8B2}" type="presParOf" srcId="{F4FB1C90-7253-4395-BEF0-3E015359EFC4}" destId="{C916B32D-A70C-4250-97E1-32D84A203502}" srcOrd="0" destOrd="0" presId="urn:microsoft.com/office/officeart/2005/8/layout/hProcess7#1"/>
    <dgm:cxn modelId="{EECFCA3F-37FB-42D7-B247-BD6D895890DC}" type="presParOf" srcId="{C916B32D-A70C-4250-97E1-32D84A203502}" destId="{31889604-9A2F-4B84-B5BA-BB810E0B2DB0}" srcOrd="0" destOrd="0" presId="urn:microsoft.com/office/officeart/2005/8/layout/hProcess7#1"/>
    <dgm:cxn modelId="{4F5BB692-402C-447B-8086-F2FD209BAC29}" type="presParOf" srcId="{C916B32D-A70C-4250-97E1-32D84A203502}" destId="{0C7CC712-1DFE-4E8E-8544-431BAFDA1C6D}" srcOrd="1" destOrd="0" presId="urn:microsoft.com/office/officeart/2005/8/layout/hProcess7#1"/>
    <dgm:cxn modelId="{75030ED6-7751-46EC-B166-13E0D4E1B00B}" type="presParOf" srcId="{C916B32D-A70C-4250-97E1-32D84A203502}" destId="{16CC89D1-95A4-4DBC-9695-39F190200211}" srcOrd="2" destOrd="0" presId="urn:microsoft.com/office/officeart/2005/8/layout/hProcess7#1"/>
    <dgm:cxn modelId="{AB743F25-E80C-4754-8B0A-258E9703F14C}" type="presParOf" srcId="{F4FB1C90-7253-4395-BEF0-3E015359EFC4}" destId="{A219D7E4-39AB-42E5-B222-15F2D5360F3A}" srcOrd="1" destOrd="0" presId="urn:microsoft.com/office/officeart/2005/8/layout/hProcess7#1"/>
    <dgm:cxn modelId="{0E899468-826F-4BF8-99E2-342BB2243734}" type="presParOf" srcId="{F4FB1C90-7253-4395-BEF0-3E015359EFC4}" destId="{C8DCD9BD-7267-4A53-A615-810B736A6ED6}" srcOrd="2" destOrd="0" presId="urn:microsoft.com/office/officeart/2005/8/layout/hProcess7#1"/>
    <dgm:cxn modelId="{FEB8BE22-F437-43A5-BF27-B075D5EC8EF9}" type="presParOf" srcId="{C8DCD9BD-7267-4A53-A615-810B736A6ED6}" destId="{96032EE5-FAA5-456E-8138-55FF6E734368}" srcOrd="0" destOrd="0" presId="urn:microsoft.com/office/officeart/2005/8/layout/hProcess7#1"/>
    <dgm:cxn modelId="{86670A1E-1427-4550-8A78-5D74DC026EA0}" type="presParOf" srcId="{C8DCD9BD-7267-4A53-A615-810B736A6ED6}" destId="{DCF8BF7A-6483-4A64-AA1E-A931DA6346F3}" srcOrd="1" destOrd="0" presId="urn:microsoft.com/office/officeart/2005/8/layout/hProcess7#1"/>
    <dgm:cxn modelId="{5EDB1F7D-3F0D-4425-B579-0B8C11EF4DE9}" type="presParOf" srcId="{C8DCD9BD-7267-4A53-A615-810B736A6ED6}" destId="{E4DD016D-D155-4A2C-BFA8-47895167EBD1}" srcOrd="2" destOrd="0" presId="urn:microsoft.com/office/officeart/2005/8/layout/hProcess7#1"/>
    <dgm:cxn modelId="{83BD3009-19B1-4D32-ABDF-1C7608397A12}" type="presParOf" srcId="{F4FB1C90-7253-4395-BEF0-3E015359EFC4}" destId="{9662C648-E768-4307-B7B3-A939F1B19B0B}" srcOrd="3" destOrd="0" presId="urn:microsoft.com/office/officeart/2005/8/layout/hProcess7#1"/>
    <dgm:cxn modelId="{E4FC5515-7207-4BD7-B510-85B0ADE68941}" type="presParOf" srcId="{F4FB1C90-7253-4395-BEF0-3E015359EFC4}" destId="{86FFE170-BD61-4BEA-AE5A-57370F156910}" srcOrd="4" destOrd="0" presId="urn:microsoft.com/office/officeart/2005/8/layout/hProcess7#1"/>
    <dgm:cxn modelId="{87E30B8D-283C-4D5F-BAF9-331C5E785788}" type="presParOf" srcId="{86FFE170-BD61-4BEA-AE5A-57370F156910}" destId="{B0B55D27-17EA-4C5F-AFDD-63470F5473FB}" srcOrd="0" destOrd="0" presId="urn:microsoft.com/office/officeart/2005/8/layout/hProcess7#1"/>
    <dgm:cxn modelId="{7B148787-9FBB-4C04-B7C3-DD02192581D4}" type="presParOf" srcId="{86FFE170-BD61-4BEA-AE5A-57370F156910}" destId="{B5764885-FCCF-49A4-BC1E-95EF2B5645B1}" srcOrd="1" destOrd="0" presId="urn:microsoft.com/office/officeart/2005/8/layout/hProcess7#1"/>
    <dgm:cxn modelId="{6ED1ED06-2702-4697-BC10-6A13E2150F2F}" type="presParOf" srcId="{86FFE170-BD61-4BEA-AE5A-57370F156910}" destId="{FD524AB5-3B16-4CB1-8990-BF455EC0112B}" srcOrd="2" destOrd="0" presId="urn:microsoft.com/office/officeart/2005/8/layout/hProcess7#1"/>
    <dgm:cxn modelId="{41598288-4B03-468B-AF6F-AC4B365358D0}" type="presParOf" srcId="{F4FB1C90-7253-4395-BEF0-3E015359EFC4}" destId="{DD1170FD-899B-4CB7-B8EE-06DAECD23BB6}" srcOrd="5" destOrd="0" presId="urn:microsoft.com/office/officeart/2005/8/layout/hProcess7#1"/>
    <dgm:cxn modelId="{E79B7904-DA0A-4319-8B8D-24E77323CB9E}" type="presParOf" srcId="{F4FB1C90-7253-4395-BEF0-3E015359EFC4}" destId="{01BEA304-0CB0-409D-8391-77DDDF3631F3}" srcOrd="6" destOrd="0" presId="urn:microsoft.com/office/officeart/2005/8/layout/hProcess7#1"/>
    <dgm:cxn modelId="{2BBC82CD-77FD-499F-A76E-BF3DF55A2A77}" type="presParOf" srcId="{01BEA304-0CB0-409D-8391-77DDDF3631F3}" destId="{4A102D6C-8EE7-4109-BEA0-50DEF63C2E46}" srcOrd="0" destOrd="0" presId="urn:microsoft.com/office/officeart/2005/8/layout/hProcess7#1"/>
    <dgm:cxn modelId="{9F99B10F-FF15-418D-8B4D-D29FF0B2A87A}" type="presParOf" srcId="{01BEA304-0CB0-409D-8391-77DDDF3631F3}" destId="{86F58954-77EF-449D-93F5-9C4F283D8DA6}" srcOrd="1" destOrd="0" presId="urn:microsoft.com/office/officeart/2005/8/layout/hProcess7#1"/>
    <dgm:cxn modelId="{E804A4E3-7A54-42CA-88DC-FBAA7726B5EE}" type="presParOf" srcId="{01BEA304-0CB0-409D-8391-77DDDF3631F3}" destId="{7226C094-4E2E-4DE3-AB68-D185CAE2A9FA}" srcOrd="2" destOrd="0" presId="urn:microsoft.com/office/officeart/2005/8/layout/hProcess7#1"/>
    <dgm:cxn modelId="{A986391E-491D-4858-90CE-CB1D29D4DEBB}" type="presParOf" srcId="{F4FB1C90-7253-4395-BEF0-3E015359EFC4}" destId="{D3179238-F12A-41A9-A7A2-0B50C3ED2847}" srcOrd="7" destOrd="0" presId="urn:microsoft.com/office/officeart/2005/8/layout/hProcess7#1"/>
    <dgm:cxn modelId="{75F5FC07-D28D-4F20-8737-3FAB233DC205}" type="presParOf" srcId="{F4FB1C90-7253-4395-BEF0-3E015359EFC4}" destId="{B2861B08-1D75-45BB-BA65-02D6DDB91BD2}" srcOrd="8" destOrd="0" presId="urn:microsoft.com/office/officeart/2005/8/layout/hProcess7#1"/>
    <dgm:cxn modelId="{43A0FD1D-A53E-4110-ACF2-F5A3639C0295}" type="presParOf" srcId="{B2861B08-1D75-45BB-BA65-02D6DDB91BD2}" destId="{E0514992-FE53-4A3E-8537-327F12B57BD1}" srcOrd="0" destOrd="0" presId="urn:microsoft.com/office/officeart/2005/8/layout/hProcess7#1"/>
    <dgm:cxn modelId="{3992B3E3-ECFF-43D2-AD5C-2E2F23274228}" type="presParOf" srcId="{B2861B08-1D75-45BB-BA65-02D6DDB91BD2}" destId="{1A112305-F3FB-4B87-9E5C-67F5298D43E4}" srcOrd="1" destOrd="0" presId="urn:microsoft.com/office/officeart/2005/8/layout/hProcess7#1"/>
    <dgm:cxn modelId="{DE1264C0-1B5F-4241-B820-7051DB962776}" type="presParOf" srcId="{B2861B08-1D75-45BB-BA65-02D6DDB91BD2}" destId="{ECF4BBE6-5D9F-44F8-B2DA-BAEFA5975FE1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87660E-3CCE-4D50-919B-3040D5F7014A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41196FA-7846-4EA2-8C00-C5BCF44CD9E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9A8C239-B10D-4F27-91C1-7ACB6642C9A2}" type="parTrans" cxnId="{16151304-5318-4FF6-9F50-BDA8D993AC16}">
      <dgm:prSet/>
      <dgm:spPr/>
      <dgm:t>
        <a:bodyPr/>
        <a:lstStyle/>
        <a:p>
          <a:endParaRPr lang="ru-RU"/>
        </a:p>
      </dgm:t>
    </dgm:pt>
    <dgm:pt modelId="{5281BCD1-F20B-40D2-B03C-7D9D05F53B13}" type="sibTrans" cxnId="{16151304-5318-4FF6-9F50-BDA8D993AC16}">
      <dgm:prSet/>
      <dgm:spPr/>
      <dgm:t>
        <a:bodyPr/>
        <a:lstStyle/>
        <a:p>
          <a:endParaRPr lang="ru-RU"/>
        </a:p>
      </dgm:t>
    </dgm:pt>
    <dgm:pt modelId="{F36CE6CB-10E8-4D6E-AB5F-CCF8EA3F0672}">
      <dgm:prSet phldrT="[Текст]"/>
      <dgm:spPr/>
      <dgm:t>
        <a:bodyPr/>
        <a:lstStyle/>
        <a:p>
          <a:r>
            <a:rPr lang="ru-RU" b="1" dirty="0" smtClean="0"/>
            <a:t>Образование</a:t>
          </a:r>
          <a:endParaRPr lang="ru-RU" dirty="0"/>
        </a:p>
      </dgm:t>
    </dgm:pt>
    <dgm:pt modelId="{F30491EA-981B-4BD2-8AEB-DAAF0499BB4C}" type="parTrans" cxnId="{965321EA-F773-489D-A1CB-9040F3DA5C96}">
      <dgm:prSet/>
      <dgm:spPr/>
      <dgm:t>
        <a:bodyPr/>
        <a:lstStyle/>
        <a:p>
          <a:endParaRPr lang="ru-RU"/>
        </a:p>
      </dgm:t>
    </dgm:pt>
    <dgm:pt modelId="{42D3EDAA-ECB4-43FC-B66D-6B8D7D28560F}" type="sibTrans" cxnId="{965321EA-F773-489D-A1CB-9040F3DA5C96}">
      <dgm:prSet/>
      <dgm:spPr/>
      <dgm:t>
        <a:bodyPr/>
        <a:lstStyle/>
        <a:p>
          <a:endParaRPr lang="ru-RU"/>
        </a:p>
      </dgm:t>
    </dgm:pt>
    <dgm:pt modelId="{28C3FE01-D6D0-4F97-A8B4-607A60169ED5}">
      <dgm:prSet phldrT="[Текст]"/>
      <dgm:spPr/>
      <dgm:t>
        <a:bodyPr/>
        <a:lstStyle/>
        <a:p>
          <a:r>
            <a:rPr lang="ru-RU" dirty="0" smtClean="0"/>
            <a:t>Качественное образование для всех детей.</a:t>
          </a:r>
          <a:endParaRPr lang="ru-RU" dirty="0"/>
        </a:p>
      </dgm:t>
    </dgm:pt>
    <dgm:pt modelId="{71339AAA-C28D-43AF-BEAD-FBD1EBB25CC5}" type="parTrans" cxnId="{3FF6B6FF-5892-4AD1-8137-EACE13B479FC}">
      <dgm:prSet/>
      <dgm:spPr/>
      <dgm:t>
        <a:bodyPr/>
        <a:lstStyle/>
        <a:p>
          <a:endParaRPr lang="ru-RU"/>
        </a:p>
      </dgm:t>
    </dgm:pt>
    <dgm:pt modelId="{D77A7B9D-AF5F-446D-AAD6-305F6948AD15}" type="sibTrans" cxnId="{3FF6B6FF-5892-4AD1-8137-EACE13B479FC}">
      <dgm:prSet/>
      <dgm:spPr/>
      <dgm:t>
        <a:bodyPr/>
        <a:lstStyle/>
        <a:p>
          <a:endParaRPr lang="ru-RU"/>
        </a:p>
      </dgm:t>
    </dgm:pt>
    <dgm:pt modelId="{0CD4785A-83F4-4E60-BFAD-873338AA239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C8EC0CA-52E5-42E5-BB6C-647DA72EAF41}" type="parTrans" cxnId="{95419571-36CA-4DF2-ADA2-288545FC1400}">
      <dgm:prSet/>
      <dgm:spPr/>
      <dgm:t>
        <a:bodyPr/>
        <a:lstStyle/>
        <a:p>
          <a:endParaRPr lang="ru-RU"/>
        </a:p>
      </dgm:t>
    </dgm:pt>
    <dgm:pt modelId="{785E81EC-CEB3-4428-A45D-CB635C2AD824}" type="sibTrans" cxnId="{95419571-36CA-4DF2-ADA2-288545FC1400}">
      <dgm:prSet/>
      <dgm:spPr/>
      <dgm:t>
        <a:bodyPr/>
        <a:lstStyle/>
        <a:p>
          <a:endParaRPr lang="ru-RU"/>
        </a:p>
      </dgm:t>
    </dgm:pt>
    <dgm:pt modelId="{53A6DD76-1DA8-4D3B-AD96-03AAD5F7BB4D}">
      <dgm:prSet phldrT="[Текст]"/>
      <dgm:spPr/>
      <dgm:t>
        <a:bodyPr/>
        <a:lstStyle/>
        <a:p>
          <a:r>
            <a:rPr lang="ru-RU" b="1" dirty="0" smtClean="0"/>
            <a:t>Интеграция</a:t>
          </a:r>
          <a:endParaRPr lang="ru-RU" dirty="0"/>
        </a:p>
      </dgm:t>
    </dgm:pt>
    <dgm:pt modelId="{1C7EE71C-A3FD-4C50-BF81-CBF0D9355A1E}" type="parTrans" cxnId="{EF22EFC7-803A-49F3-AC32-67087A7FCF2A}">
      <dgm:prSet/>
      <dgm:spPr/>
      <dgm:t>
        <a:bodyPr/>
        <a:lstStyle/>
        <a:p>
          <a:endParaRPr lang="ru-RU"/>
        </a:p>
      </dgm:t>
    </dgm:pt>
    <dgm:pt modelId="{2A422AA8-06AB-4EBE-9751-29B042D1C986}" type="sibTrans" cxnId="{EF22EFC7-803A-49F3-AC32-67087A7FCF2A}">
      <dgm:prSet/>
      <dgm:spPr/>
      <dgm:t>
        <a:bodyPr/>
        <a:lstStyle/>
        <a:p>
          <a:endParaRPr lang="ru-RU"/>
        </a:p>
      </dgm:t>
    </dgm:pt>
    <dgm:pt modelId="{FFCC913F-FE95-4253-B90A-761986E403E3}">
      <dgm:prSet phldrT="[Текст]"/>
      <dgm:spPr/>
      <dgm:t>
        <a:bodyPr/>
        <a:lstStyle/>
        <a:p>
          <a:r>
            <a:rPr lang="ru-RU" dirty="0" smtClean="0"/>
            <a:t>Успешная интеграция в общество.</a:t>
          </a:r>
          <a:endParaRPr lang="ru-RU" dirty="0"/>
        </a:p>
      </dgm:t>
    </dgm:pt>
    <dgm:pt modelId="{9C2CCD08-E83C-41F7-9AB5-D99F3CA1E61F}" type="parTrans" cxnId="{B75AD03F-3320-48ED-868F-2F4A8A619745}">
      <dgm:prSet/>
      <dgm:spPr/>
      <dgm:t>
        <a:bodyPr/>
        <a:lstStyle/>
        <a:p>
          <a:endParaRPr lang="ru-RU"/>
        </a:p>
      </dgm:t>
    </dgm:pt>
    <dgm:pt modelId="{D43C9BBB-7C76-497C-A57E-98275005E785}" type="sibTrans" cxnId="{B75AD03F-3320-48ED-868F-2F4A8A619745}">
      <dgm:prSet/>
      <dgm:spPr/>
      <dgm:t>
        <a:bodyPr/>
        <a:lstStyle/>
        <a:p>
          <a:endParaRPr lang="ru-RU"/>
        </a:p>
      </dgm:t>
    </dgm:pt>
    <dgm:pt modelId="{26F9B539-432F-4563-B163-B43B46CAAB0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BA8EEE1-3F08-4B7E-841C-4A5A295EE78A}" type="parTrans" cxnId="{01B1B926-87C6-4049-96C6-F8C5FD8D0052}">
      <dgm:prSet/>
      <dgm:spPr/>
      <dgm:t>
        <a:bodyPr/>
        <a:lstStyle/>
        <a:p>
          <a:endParaRPr lang="ru-RU"/>
        </a:p>
      </dgm:t>
    </dgm:pt>
    <dgm:pt modelId="{0424261B-F5C9-48AE-9A18-54E04E916194}" type="sibTrans" cxnId="{01B1B926-87C6-4049-96C6-F8C5FD8D0052}">
      <dgm:prSet/>
      <dgm:spPr/>
      <dgm:t>
        <a:bodyPr/>
        <a:lstStyle/>
        <a:p>
          <a:endParaRPr lang="ru-RU"/>
        </a:p>
      </dgm:t>
    </dgm:pt>
    <dgm:pt modelId="{512E6FA3-5B0B-4FB8-8570-A7D3D944DE61}">
      <dgm:prSet phldrT="[Текст]"/>
      <dgm:spPr/>
      <dgm:t>
        <a:bodyPr/>
        <a:lstStyle/>
        <a:p>
          <a:r>
            <a:rPr lang="ru-RU" b="1" dirty="0" smtClean="0"/>
            <a:t>Развитие</a:t>
          </a:r>
          <a:endParaRPr lang="ru-RU" dirty="0"/>
        </a:p>
      </dgm:t>
    </dgm:pt>
    <dgm:pt modelId="{B3ED7A9E-2C25-4155-93E1-51422293E4D4}" type="parTrans" cxnId="{CA04B494-A4A6-49F0-AF1E-D30F0A42BF0F}">
      <dgm:prSet/>
      <dgm:spPr/>
      <dgm:t>
        <a:bodyPr/>
        <a:lstStyle/>
        <a:p>
          <a:endParaRPr lang="ru-RU"/>
        </a:p>
      </dgm:t>
    </dgm:pt>
    <dgm:pt modelId="{791D38A4-227E-424F-906A-B29AB887EC98}" type="sibTrans" cxnId="{CA04B494-A4A6-49F0-AF1E-D30F0A42BF0F}">
      <dgm:prSet/>
      <dgm:spPr/>
      <dgm:t>
        <a:bodyPr/>
        <a:lstStyle/>
        <a:p>
          <a:endParaRPr lang="ru-RU"/>
        </a:p>
      </dgm:t>
    </dgm:pt>
    <dgm:pt modelId="{E3AAAD35-A9C0-4C17-9E91-98AA7038538F}">
      <dgm:prSet phldrT="[Текст]"/>
      <dgm:spPr/>
      <dgm:t>
        <a:bodyPr/>
        <a:lstStyle/>
        <a:p>
          <a:r>
            <a:rPr lang="ru-RU" dirty="0" smtClean="0"/>
            <a:t>Развитие потенциала каждого ребенка.</a:t>
          </a:r>
          <a:endParaRPr lang="ru-RU" dirty="0"/>
        </a:p>
      </dgm:t>
    </dgm:pt>
    <dgm:pt modelId="{0A95C117-B0AD-4C6A-A9FA-CFB99199E7C3}" type="parTrans" cxnId="{FC16D608-C1DD-4649-8257-457EF1F906D8}">
      <dgm:prSet/>
      <dgm:spPr/>
      <dgm:t>
        <a:bodyPr/>
        <a:lstStyle/>
        <a:p>
          <a:endParaRPr lang="ru-RU"/>
        </a:p>
      </dgm:t>
    </dgm:pt>
    <dgm:pt modelId="{137C5A1E-7BBE-4FDB-875E-844F351A12D7}" type="sibTrans" cxnId="{FC16D608-C1DD-4649-8257-457EF1F906D8}">
      <dgm:prSet/>
      <dgm:spPr/>
      <dgm:t>
        <a:bodyPr/>
        <a:lstStyle/>
        <a:p>
          <a:endParaRPr lang="ru-RU"/>
        </a:p>
      </dgm:t>
    </dgm:pt>
    <dgm:pt modelId="{7FC3FC26-F074-44C4-B716-445FCAE5570A}" type="pres">
      <dgm:prSet presAssocID="{0987660E-3CCE-4D50-919B-3040D5F701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8AC7A5-F86F-4102-AA00-E44665153215}" type="pres">
      <dgm:prSet presAssocID="{341196FA-7846-4EA2-8C00-C5BCF44CD9E0}" presName="horFlow" presStyleCnt="0"/>
      <dgm:spPr/>
    </dgm:pt>
    <dgm:pt modelId="{030DC685-169E-4542-A92F-58CC18A7FF32}" type="pres">
      <dgm:prSet presAssocID="{341196FA-7846-4EA2-8C00-C5BCF44CD9E0}" presName="bigChev" presStyleLbl="node1" presStyleIdx="0" presStyleCnt="3" custScaleX="55276"/>
      <dgm:spPr/>
      <dgm:t>
        <a:bodyPr/>
        <a:lstStyle/>
        <a:p>
          <a:endParaRPr lang="ru-RU"/>
        </a:p>
      </dgm:t>
    </dgm:pt>
    <dgm:pt modelId="{0D4C5C20-4E35-4F4C-B7C6-F0F7D50F0DE6}" type="pres">
      <dgm:prSet presAssocID="{F30491EA-981B-4BD2-8AEB-DAAF0499BB4C}" presName="parTrans" presStyleCnt="0"/>
      <dgm:spPr/>
    </dgm:pt>
    <dgm:pt modelId="{A63081E7-C86A-4C13-BB06-1E471F343938}" type="pres">
      <dgm:prSet presAssocID="{F36CE6CB-10E8-4D6E-AB5F-CCF8EA3F0672}" presName="node" presStyleLbl="alignAccFollowNode1" presStyleIdx="0" presStyleCnt="6" custScaleX="8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A21AB-BE40-42F5-B118-01DAE1259604}" type="pres">
      <dgm:prSet presAssocID="{42D3EDAA-ECB4-43FC-B66D-6B8D7D28560F}" presName="sibTrans" presStyleCnt="0"/>
      <dgm:spPr/>
    </dgm:pt>
    <dgm:pt modelId="{2AB45898-63BA-4205-A4D5-9B234EF4AC06}" type="pres">
      <dgm:prSet presAssocID="{28C3FE01-D6D0-4F97-A8B4-607A60169ED5}" presName="node" presStyleLbl="alignAccFollowNode1" presStyleIdx="1" presStyleCnt="6" custScaleX="14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2486-8BDA-480E-BBB5-7F5C93DDAF06}" type="pres">
      <dgm:prSet presAssocID="{341196FA-7846-4EA2-8C00-C5BCF44CD9E0}" presName="vSp" presStyleCnt="0"/>
      <dgm:spPr/>
    </dgm:pt>
    <dgm:pt modelId="{64F9F386-5D4C-4CB9-9505-5307DCA827B6}" type="pres">
      <dgm:prSet presAssocID="{0CD4785A-83F4-4E60-BFAD-873338AA2398}" presName="horFlow" presStyleCnt="0"/>
      <dgm:spPr/>
    </dgm:pt>
    <dgm:pt modelId="{C35CADFD-2563-4860-8F8B-2AFF5D2715FA}" type="pres">
      <dgm:prSet presAssocID="{0CD4785A-83F4-4E60-BFAD-873338AA2398}" presName="bigChev" presStyleLbl="node1" presStyleIdx="1" presStyleCnt="3" custScaleX="52975"/>
      <dgm:spPr/>
      <dgm:t>
        <a:bodyPr/>
        <a:lstStyle/>
        <a:p>
          <a:endParaRPr lang="ru-RU"/>
        </a:p>
      </dgm:t>
    </dgm:pt>
    <dgm:pt modelId="{2EAAE3D3-A5D2-441C-AFA0-220E5BD37F33}" type="pres">
      <dgm:prSet presAssocID="{1C7EE71C-A3FD-4C50-BF81-CBF0D9355A1E}" presName="parTrans" presStyleCnt="0"/>
      <dgm:spPr/>
    </dgm:pt>
    <dgm:pt modelId="{663F0012-BE20-4EBA-B539-F52CFE516C84}" type="pres">
      <dgm:prSet presAssocID="{53A6DD76-1DA8-4D3B-AD96-03AAD5F7BB4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18B53-56B3-44D7-BEBA-DE488A329479}" type="pres">
      <dgm:prSet presAssocID="{2A422AA8-06AB-4EBE-9751-29B042D1C986}" presName="sibTrans" presStyleCnt="0"/>
      <dgm:spPr/>
    </dgm:pt>
    <dgm:pt modelId="{0E49D66C-6AF9-4518-8FC7-931ABA77AB91}" type="pres">
      <dgm:prSet presAssocID="{FFCC913F-FE95-4253-B90A-761986E403E3}" presName="node" presStyleLbl="alignAccFollowNode1" presStyleIdx="3" presStyleCnt="6" custScaleX="14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F836-3E09-49AF-83ED-492E45D11CA7}" type="pres">
      <dgm:prSet presAssocID="{0CD4785A-83F4-4E60-BFAD-873338AA2398}" presName="vSp" presStyleCnt="0"/>
      <dgm:spPr/>
    </dgm:pt>
    <dgm:pt modelId="{7BFF5380-32C9-4A82-ACDA-2FE5D05BD70A}" type="pres">
      <dgm:prSet presAssocID="{26F9B539-432F-4563-B163-B43B46CAAB07}" presName="horFlow" presStyleCnt="0"/>
      <dgm:spPr/>
    </dgm:pt>
    <dgm:pt modelId="{E3D90F2A-B6CA-41BA-BBE7-19EDE5C12386}" type="pres">
      <dgm:prSet presAssocID="{26F9B539-432F-4563-B163-B43B46CAAB07}" presName="bigChev" presStyleLbl="node1" presStyleIdx="2" presStyleCnt="3" custScaleX="57395"/>
      <dgm:spPr/>
      <dgm:t>
        <a:bodyPr/>
        <a:lstStyle/>
        <a:p>
          <a:endParaRPr lang="ru-RU"/>
        </a:p>
      </dgm:t>
    </dgm:pt>
    <dgm:pt modelId="{1432001E-4931-472D-8066-CBFE828E978A}" type="pres">
      <dgm:prSet presAssocID="{B3ED7A9E-2C25-4155-93E1-51422293E4D4}" presName="parTrans" presStyleCnt="0"/>
      <dgm:spPr/>
    </dgm:pt>
    <dgm:pt modelId="{BFDAB4B7-ABCF-4083-AEF9-38E5085C3F48}" type="pres">
      <dgm:prSet presAssocID="{512E6FA3-5B0B-4FB8-8570-A7D3D944DE6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0AE6C-E40A-400B-BB62-ABF492FAC1EA}" type="pres">
      <dgm:prSet presAssocID="{791D38A4-227E-424F-906A-B29AB887EC98}" presName="sibTrans" presStyleCnt="0"/>
      <dgm:spPr/>
    </dgm:pt>
    <dgm:pt modelId="{240993E0-ED32-4DA4-BCBF-C82A7D4484E3}" type="pres">
      <dgm:prSet presAssocID="{E3AAAD35-A9C0-4C17-9E91-98AA7038538F}" presName="node" presStyleLbl="alignAccFollowNode1" presStyleIdx="5" presStyleCnt="6" custScaleX="137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0AF74-5FB6-4956-806A-CBB2EC0815E6}" type="presOf" srcId="{341196FA-7846-4EA2-8C00-C5BCF44CD9E0}" destId="{030DC685-169E-4542-A92F-58CC18A7FF32}" srcOrd="0" destOrd="0" presId="urn:microsoft.com/office/officeart/2005/8/layout/lProcess3"/>
    <dgm:cxn modelId="{CA04B494-A4A6-49F0-AF1E-D30F0A42BF0F}" srcId="{26F9B539-432F-4563-B163-B43B46CAAB07}" destId="{512E6FA3-5B0B-4FB8-8570-A7D3D944DE61}" srcOrd="0" destOrd="0" parTransId="{B3ED7A9E-2C25-4155-93E1-51422293E4D4}" sibTransId="{791D38A4-227E-424F-906A-B29AB887EC98}"/>
    <dgm:cxn modelId="{DB6B4337-772A-4538-ABE4-9CE01E540C26}" type="presOf" srcId="{0CD4785A-83F4-4E60-BFAD-873338AA2398}" destId="{C35CADFD-2563-4860-8F8B-2AFF5D2715FA}" srcOrd="0" destOrd="0" presId="urn:microsoft.com/office/officeart/2005/8/layout/lProcess3"/>
    <dgm:cxn modelId="{01B1B926-87C6-4049-96C6-F8C5FD8D0052}" srcId="{0987660E-3CCE-4D50-919B-3040D5F7014A}" destId="{26F9B539-432F-4563-B163-B43B46CAAB07}" srcOrd="2" destOrd="0" parTransId="{CBA8EEE1-3F08-4B7E-841C-4A5A295EE78A}" sibTransId="{0424261B-F5C9-48AE-9A18-54E04E916194}"/>
    <dgm:cxn modelId="{3FF6B6FF-5892-4AD1-8137-EACE13B479FC}" srcId="{341196FA-7846-4EA2-8C00-C5BCF44CD9E0}" destId="{28C3FE01-D6D0-4F97-A8B4-607A60169ED5}" srcOrd="1" destOrd="0" parTransId="{71339AAA-C28D-43AF-BEAD-FBD1EBB25CC5}" sibTransId="{D77A7B9D-AF5F-446D-AAD6-305F6948AD15}"/>
    <dgm:cxn modelId="{B75AD03F-3320-48ED-868F-2F4A8A619745}" srcId="{0CD4785A-83F4-4E60-BFAD-873338AA2398}" destId="{FFCC913F-FE95-4253-B90A-761986E403E3}" srcOrd="1" destOrd="0" parTransId="{9C2CCD08-E83C-41F7-9AB5-D99F3CA1E61F}" sibTransId="{D43C9BBB-7C76-497C-A57E-98275005E785}"/>
    <dgm:cxn modelId="{EF22EFC7-803A-49F3-AC32-67087A7FCF2A}" srcId="{0CD4785A-83F4-4E60-BFAD-873338AA2398}" destId="{53A6DD76-1DA8-4D3B-AD96-03AAD5F7BB4D}" srcOrd="0" destOrd="0" parTransId="{1C7EE71C-A3FD-4C50-BF81-CBF0D9355A1E}" sibTransId="{2A422AA8-06AB-4EBE-9751-29B042D1C986}"/>
    <dgm:cxn modelId="{A75939FF-4B32-43A6-BA4E-9E07748E5DE5}" type="presOf" srcId="{0987660E-3CCE-4D50-919B-3040D5F7014A}" destId="{7FC3FC26-F074-44C4-B716-445FCAE5570A}" srcOrd="0" destOrd="0" presId="urn:microsoft.com/office/officeart/2005/8/layout/lProcess3"/>
    <dgm:cxn modelId="{FC16D608-C1DD-4649-8257-457EF1F906D8}" srcId="{26F9B539-432F-4563-B163-B43B46CAAB07}" destId="{E3AAAD35-A9C0-4C17-9E91-98AA7038538F}" srcOrd="1" destOrd="0" parTransId="{0A95C117-B0AD-4C6A-A9FA-CFB99199E7C3}" sibTransId="{137C5A1E-7BBE-4FDB-875E-844F351A12D7}"/>
    <dgm:cxn modelId="{D48C94AA-BD44-4A3B-BE3E-60CA14994389}" type="presOf" srcId="{26F9B539-432F-4563-B163-B43B46CAAB07}" destId="{E3D90F2A-B6CA-41BA-BBE7-19EDE5C12386}" srcOrd="0" destOrd="0" presId="urn:microsoft.com/office/officeart/2005/8/layout/lProcess3"/>
    <dgm:cxn modelId="{16151304-5318-4FF6-9F50-BDA8D993AC16}" srcId="{0987660E-3CCE-4D50-919B-3040D5F7014A}" destId="{341196FA-7846-4EA2-8C00-C5BCF44CD9E0}" srcOrd="0" destOrd="0" parTransId="{39A8C239-B10D-4F27-91C1-7ACB6642C9A2}" sibTransId="{5281BCD1-F20B-40D2-B03C-7D9D05F53B13}"/>
    <dgm:cxn modelId="{AFFAD16A-B30B-4E42-9A49-0DA182E53D8D}" type="presOf" srcId="{FFCC913F-FE95-4253-B90A-761986E403E3}" destId="{0E49D66C-6AF9-4518-8FC7-931ABA77AB91}" srcOrd="0" destOrd="0" presId="urn:microsoft.com/office/officeart/2005/8/layout/lProcess3"/>
    <dgm:cxn modelId="{42D3D50E-60F6-4EC8-BA4B-0792356F02BB}" type="presOf" srcId="{E3AAAD35-A9C0-4C17-9E91-98AA7038538F}" destId="{240993E0-ED32-4DA4-BCBF-C82A7D4484E3}" srcOrd="0" destOrd="0" presId="urn:microsoft.com/office/officeart/2005/8/layout/lProcess3"/>
    <dgm:cxn modelId="{965321EA-F773-489D-A1CB-9040F3DA5C96}" srcId="{341196FA-7846-4EA2-8C00-C5BCF44CD9E0}" destId="{F36CE6CB-10E8-4D6E-AB5F-CCF8EA3F0672}" srcOrd="0" destOrd="0" parTransId="{F30491EA-981B-4BD2-8AEB-DAAF0499BB4C}" sibTransId="{42D3EDAA-ECB4-43FC-B66D-6B8D7D28560F}"/>
    <dgm:cxn modelId="{FBD8FF21-C7D7-48FE-9C6C-4EE01C243094}" type="presOf" srcId="{512E6FA3-5B0B-4FB8-8570-A7D3D944DE61}" destId="{BFDAB4B7-ABCF-4083-AEF9-38E5085C3F48}" srcOrd="0" destOrd="0" presId="urn:microsoft.com/office/officeart/2005/8/layout/lProcess3"/>
    <dgm:cxn modelId="{95419571-36CA-4DF2-ADA2-288545FC1400}" srcId="{0987660E-3CCE-4D50-919B-3040D5F7014A}" destId="{0CD4785A-83F4-4E60-BFAD-873338AA2398}" srcOrd="1" destOrd="0" parTransId="{AC8EC0CA-52E5-42E5-BB6C-647DA72EAF41}" sibTransId="{785E81EC-CEB3-4428-A45D-CB635C2AD824}"/>
    <dgm:cxn modelId="{91958E06-0C30-44BC-B239-70E01F0DDF9A}" type="presOf" srcId="{F36CE6CB-10E8-4D6E-AB5F-CCF8EA3F0672}" destId="{A63081E7-C86A-4C13-BB06-1E471F343938}" srcOrd="0" destOrd="0" presId="urn:microsoft.com/office/officeart/2005/8/layout/lProcess3"/>
    <dgm:cxn modelId="{0B0D7DDF-B6A4-476A-AD66-742C24231395}" type="presOf" srcId="{28C3FE01-D6D0-4F97-A8B4-607A60169ED5}" destId="{2AB45898-63BA-4205-A4D5-9B234EF4AC06}" srcOrd="0" destOrd="0" presId="urn:microsoft.com/office/officeart/2005/8/layout/lProcess3"/>
    <dgm:cxn modelId="{FC5AF960-6C53-4270-9160-82D238DD49FA}" type="presOf" srcId="{53A6DD76-1DA8-4D3B-AD96-03AAD5F7BB4D}" destId="{663F0012-BE20-4EBA-B539-F52CFE516C84}" srcOrd="0" destOrd="0" presId="urn:microsoft.com/office/officeart/2005/8/layout/lProcess3"/>
    <dgm:cxn modelId="{123040EC-647E-4400-92BB-06B4C1E1809F}" type="presParOf" srcId="{7FC3FC26-F074-44C4-B716-445FCAE5570A}" destId="{938AC7A5-F86F-4102-AA00-E44665153215}" srcOrd="0" destOrd="0" presId="urn:microsoft.com/office/officeart/2005/8/layout/lProcess3"/>
    <dgm:cxn modelId="{0F6DA5C0-537B-43B3-B7ED-6B3355C21FC8}" type="presParOf" srcId="{938AC7A5-F86F-4102-AA00-E44665153215}" destId="{030DC685-169E-4542-A92F-58CC18A7FF32}" srcOrd="0" destOrd="0" presId="urn:microsoft.com/office/officeart/2005/8/layout/lProcess3"/>
    <dgm:cxn modelId="{9F453719-F0DA-4961-8864-183427B76325}" type="presParOf" srcId="{938AC7A5-F86F-4102-AA00-E44665153215}" destId="{0D4C5C20-4E35-4F4C-B7C6-F0F7D50F0DE6}" srcOrd="1" destOrd="0" presId="urn:microsoft.com/office/officeart/2005/8/layout/lProcess3"/>
    <dgm:cxn modelId="{DE017BAF-99F8-4E9C-8D29-A3783279DEFF}" type="presParOf" srcId="{938AC7A5-F86F-4102-AA00-E44665153215}" destId="{A63081E7-C86A-4C13-BB06-1E471F343938}" srcOrd="2" destOrd="0" presId="urn:microsoft.com/office/officeart/2005/8/layout/lProcess3"/>
    <dgm:cxn modelId="{7523B3FA-E809-4480-ACE1-D73D642DD955}" type="presParOf" srcId="{938AC7A5-F86F-4102-AA00-E44665153215}" destId="{A87A21AB-BE40-42F5-B118-01DAE1259604}" srcOrd="3" destOrd="0" presId="urn:microsoft.com/office/officeart/2005/8/layout/lProcess3"/>
    <dgm:cxn modelId="{EA2B89D5-483A-4CE1-BF41-E99A79F34CDC}" type="presParOf" srcId="{938AC7A5-F86F-4102-AA00-E44665153215}" destId="{2AB45898-63BA-4205-A4D5-9B234EF4AC06}" srcOrd="4" destOrd="0" presId="urn:microsoft.com/office/officeart/2005/8/layout/lProcess3"/>
    <dgm:cxn modelId="{4435EA10-DB8A-4E39-A424-54A61F6B5BAF}" type="presParOf" srcId="{7FC3FC26-F074-44C4-B716-445FCAE5570A}" destId="{C3C82486-8BDA-480E-BBB5-7F5C93DDAF06}" srcOrd="1" destOrd="0" presId="urn:microsoft.com/office/officeart/2005/8/layout/lProcess3"/>
    <dgm:cxn modelId="{5E2DA07D-3549-4E18-8CAF-D13240A77B03}" type="presParOf" srcId="{7FC3FC26-F074-44C4-B716-445FCAE5570A}" destId="{64F9F386-5D4C-4CB9-9505-5307DCA827B6}" srcOrd="2" destOrd="0" presId="urn:microsoft.com/office/officeart/2005/8/layout/lProcess3"/>
    <dgm:cxn modelId="{C26D6525-9157-4A9D-9FFB-9B36E91A8E38}" type="presParOf" srcId="{64F9F386-5D4C-4CB9-9505-5307DCA827B6}" destId="{C35CADFD-2563-4860-8F8B-2AFF5D2715FA}" srcOrd="0" destOrd="0" presId="urn:microsoft.com/office/officeart/2005/8/layout/lProcess3"/>
    <dgm:cxn modelId="{8DA39ADA-3EF1-4496-8985-B6EE031B5E5D}" type="presParOf" srcId="{64F9F386-5D4C-4CB9-9505-5307DCA827B6}" destId="{2EAAE3D3-A5D2-441C-AFA0-220E5BD37F33}" srcOrd="1" destOrd="0" presId="urn:microsoft.com/office/officeart/2005/8/layout/lProcess3"/>
    <dgm:cxn modelId="{884FF0F4-4F91-4F4A-9098-2955C8D48C37}" type="presParOf" srcId="{64F9F386-5D4C-4CB9-9505-5307DCA827B6}" destId="{663F0012-BE20-4EBA-B539-F52CFE516C84}" srcOrd="2" destOrd="0" presId="urn:microsoft.com/office/officeart/2005/8/layout/lProcess3"/>
    <dgm:cxn modelId="{134A9FCB-782B-4A34-ACB5-03EF253D6428}" type="presParOf" srcId="{64F9F386-5D4C-4CB9-9505-5307DCA827B6}" destId="{01218B53-56B3-44D7-BEBA-DE488A329479}" srcOrd="3" destOrd="0" presId="urn:microsoft.com/office/officeart/2005/8/layout/lProcess3"/>
    <dgm:cxn modelId="{9AD164BE-4839-4E4F-9BEB-0884D2BB4201}" type="presParOf" srcId="{64F9F386-5D4C-4CB9-9505-5307DCA827B6}" destId="{0E49D66C-6AF9-4518-8FC7-931ABA77AB91}" srcOrd="4" destOrd="0" presId="urn:microsoft.com/office/officeart/2005/8/layout/lProcess3"/>
    <dgm:cxn modelId="{2556E6DB-14C5-48FC-9EDF-C6301353D1F4}" type="presParOf" srcId="{7FC3FC26-F074-44C4-B716-445FCAE5570A}" destId="{EC17F836-3E09-49AF-83ED-492E45D11CA7}" srcOrd="3" destOrd="0" presId="urn:microsoft.com/office/officeart/2005/8/layout/lProcess3"/>
    <dgm:cxn modelId="{491227EC-7334-4197-80ED-5C779710575F}" type="presParOf" srcId="{7FC3FC26-F074-44C4-B716-445FCAE5570A}" destId="{7BFF5380-32C9-4A82-ACDA-2FE5D05BD70A}" srcOrd="4" destOrd="0" presId="urn:microsoft.com/office/officeart/2005/8/layout/lProcess3"/>
    <dgm:cxn modelId="{4DC59295-6A6A-4A16-B288-7285C0A69C89}" type="presParOf" srcId="{7BFF5380-32C9-4A82-ACDA-2FE5D05BD70A}" destId="{E3D90F2A-B6CA-41BA-BBE7-19EDE5C12386}" srcOrd="0" destOrd="0" presId="urn:microsoft.com/office/officeart/2005/8/layout/lProcess3"/>
    <dgm:cxn modelId="{7A846179-B923-45D6-B7E7-E1587A16DA00}" type="presParOf" srcId="{7BFF5380-32C9-4A82-ACDA-2FE5D05BD70A}" destId="{1432001E-4931-472D-8066-CBFE828E978A}" srcOrd="1" destOrd="0" presId="urn:microsoft.com/office/officeart/2005/8/layout/lProcess3"/>
    <dgm:cxn modelId="{3C45F3EE-2929-46EC-BB41-515030D096CB}" type="presParOf" srcId="{7BFF5380-32C9-4A82-ACDA-2FE5D05BD70A}" destId="{BFDAB4B7-ABCF-4083-AEF9-38E5085C3F48}" srcOrd="2" destOrd="0" presId="urn:microsoft.com/office/officeart/2005/8/layout/lProcess3"/>
    <dgm:cxn modelId="{CDC7BC76-BC84-4989-89D2-826073E5B26B}" type="presParOf" srcId="{7BFF5380-32C9-4A82-ACDA-2FE5D05BD70A}" destId="{A0E0AE6C-E40A-400B-BB62-ABF492FAC1EA}" srcOrd="3" destOrd="0" presId="urn:microsoft.com/office/officeart/2005/8/layout/lProcess3"/>
    <dgm:cxn modelId="{A61E7F7F-AFD5-4BE6-98E9-4AB2D592706E}" type="presParOf" srcId="{7BFF5380-32C9-4A82-ACDA-2FE5D05BD70A}" destId="{240993E0-ED32-4DA4-BCBF-C82A7D4484E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B1E81-03DF-44D6-92D1-3850F7E3A473}">
      <dsp:nvSpPr>
        <dsp:cNvPr id="0" name=""/>
        <dsp:cNvSpPr/>
      </dsp:nvSpPr>
      <dsp:spPr>
        <a:xfrm>
          <a:off x="2057404" y="0"/>
          <a:ext cx="4114791" cy="1131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Улучшение социальной адаптации учеников</a:t>
          </a:r>
        </a:p>
      </dsp:txBody>
      <dsp:txXfrm>
        <a:off x="2090544" y="33140"/>
        <a:ext cx="4048511" cy="1065210"/>
      </dsp:txXfrm>
    </dsp:sp>
    <dsp:sp modelId="{44C339E4-C1A9-429F-87BF-48D60035DA1A}">
      <dsp:nvSpPr>
        <dsp:cNvPr id="0" name=""/>
        <dsp:cNvSpPr/>
      </dsp:nvSpPr>
      <dsp:spPr>
        <a:xfrm rot="5400000">
          <a:off x="3902645" y="1159777"/>
          <a:ext cx="42430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3962048" y="1202208"/>
        <a:ext cx="305502" cy="297016"/>
      </dsp:txXfrm>
    </dsp:sp>
    <dsp:sp modelId="{44015CA6-05E4-4813-9418-3EE7192F4BDE}">
      <dsp:nvSpPr>
        <dsp:cNvPr id="0" name=""/>
        <dsp:cNvSpPr/>
      </dsp:nvSpPr>
      <dsp:spPr>
        <a:xfrm>
          <a:off x="2133596" y="1697235"/>
          <a:ext cx="3962407" cy="1131490"/>
        </a:xfrm>
        <a:prstGeom prst="roundRect">
          <a:avLst>
            <a:gd name="adj" fmla="val 1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критического мышления и </a:t>
          </a:r>
          <a:r>
            <a:rPr lang="ru-RU" sz="1800" kern="1200" dirty="0" err="1" smtClean="0"/>
            <a:t>эмпатии</a:t>
          </a:r>
          <a:endParaRPr lang="ru-RU" sz="1800" kern="1200" dirty="0"/>
        </a:p>
      </dsp:txBody>
      <dsp:txXfrm>
        <a:off x="2166736" y="1730375"/>
        <a:ext cx="3896127" cy="1065210"/>
      </dsp:txXfrm>
    </dsp:sp>
    <dsp:sp modelId="{BE686A2A-A26F-4117-A413-B2C1444DAC87}">
      <dsp:nvSpPr>
        <dsp:cNvPr id="0" name=""/>
        <dsp:cNvSpPr/>
      </dsp:nvSpPr>
      <dsp:spPr>
        <a:xfrm rot="5400000">
          <a:off x="3902645" y="2857013"/>
          <a:ext cx="42430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3962048" y="2899444"/>
        <a:ext cx="305502" cy="297016"/>
      </dsp:txXfrm>
    </dsp:sp>
    <dsp:sp modelId="{3AC9FA3E-EEB2-4651-8CB0-949753642BF7}">
      <dsp:nvSpPr>
        <dsp:cNvPr id="0" name=""/>
        <dsp:cNvSpPr/>
      </dsp:nvSpPr>
      <dsp:spPr>
        <a:xfrm>
          <a:off x="2057404" y="3394471"/>
          <a:ext cx="4114791" cy="1131490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толерантной школьной среды</a:t>
          </a:r>
          <a:endParaRPr lang="ru-RU" sz="1800" kern="1200" dirty="0"/>
        </a:p>
      </dsp:txBody>
      <dsp:txXfrm>
        <a:off x="2090544" y="3427611"/>
        <a:ext cx="4048511" cy="106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01A35-3FD5-49B0-99F4-A5398B65004A}">
      <dsp:nvSpPr>
        <dsp:cNvPr id="0" name=""/>
        <dsp:cNvSpPr/>
      </dsp:nvSpPr>
      <dsp:spPr>
        <a:xfrm>
          <a:off x="2524" y="519180"/>
          <a:ext cx="2461021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Значение истории</a:t>
          </a:r>
          <a:endParaRPr lang="ru-RU" sz="1600" kern="1200" dirty="0"/>
        </a:p>
      </dsp:txBody>
      <dsp:txXfrm>
        <a:off x="2524" y="519180"/>
        <a:ext cx="2461021" cy="460800"/>
      </dsp:txXfrm>
    </dsp:sp>
    <dsp:sp modelId="{2D59EE3F-06CA-4180-B28B-74B490A9F90F}">
      <dsp:nvSpPr>
        <dsp:cNvPr id="0" name=""/>
        <dsp:cNvSpPr/>
      </dsp:nvSpPr>
      <dsp:spPr>
        <a:xfrm>
          <a:off x="2524" y="979980"/>
          <a:ext cx="2461021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кругозора, понимание мира, формирование гражданственности.</a:t>
          </a:r>
          <a:endParaRPr lang="ru-RU" sz="1600" kern="1200" dirty="0"/>
        </a:p>
      </dsp:txBody>
      <dsp:txXfrm>
        <a:off x="2524" y="979980"/>
        <a:ext cx="2461021" cy="1625040"/>
      </dsp:txXfrm>
    </dsp:sp>
    <dsp:sp modelId="{0E3963E0-16B8-4E45-B81D-18C276342A14}">
      <dsp:nvSpPr>
        <dsp:cNvPr id="0" name=""/>
        <dsp:cNvSpPr/>
      </dsp:nvSpPr>
      <dsp:spPr>
        <a:xfrm>
          <a:off x="2808089" y="519180"/>
          <a:ext cx="2461021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Трудности</a:t>
          </a:r>
          <a:endParaRPr lang="ru-RU" sz="1600" kern="1200" dirty="0"/>
        </a:p>
      </dsp:txBody>
      <dsp:txXfrm>
        <a:off x="2808089" y="519180"/>
        <a:ext cx="2461021" cy="460800"/>
      </dsp:txXfrm>
    </dsp:sp>
    <dsp:sp modelId="{A7921DEC-7D91-42DA-B611-91ED65D2018D}">
      <dsp:nvSpPr>
        <dsp:cNvPr id="0" name=""/>
        <dsp:cNvSpPr/>
      </dsp:nvSpPr>
      <dsp:spPr>
        <a:xfrm>
          <a:off x="2808089" y="979980"/>
          <a:ext cx="2461021" cy="1625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Учащиеся с ОВЗ могут испытывать трудности в изучении истории.</a:t>
          </a:r>
          <a:endParaRPr lang="ru-RU" sz="1600" kern="1200" dirty="0"/>
        </a:p>
      </dsp:txBody>
      <dsp:txXfrm>
        <a:off x="2808089" y="979980"/>
        <a:ext cx="2461021" cy="1625040"/>
      </dsp:txXfrm>
    </dsp:sp>
    <dsp:sp modelId="{8737174E-39B8-49A2-B4FA-BA7F9B089E47}">
      <dsp:nvSpPr>
        <dsp:cNvPr id="0" name=""/>
        <dsp:cNvSpPr/>
      </dsp:nvSpPr>
      <dsp:spPr>
        <a:xfrm>
          <a:off x="5613654" y="519180"/>
          <a:ext cx="2461021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Решение</a:t>
          </a:r>
          <a:endParaRPr lang="ru-RU" sz="1600" kern="1200" dirty="0"/>
        </a:p>
      </dsp:txBody>
      <dsp:txXfrm>
        <a:off x="5613654" y="519180"/>
        <a:ext cx="2461021" cy="460800"/>
      </dsp:txXfrm>
    </dsp:sp>
    <dsp:sp modelId="{55B92CEC-F800-425D-ADEB-49B7AFD35A94}">
      <dsp:nvSpPr>
        <dsp:cNvPr id="0" name=""/>
        <dsp:cNvSpPr/>
      </dsp:nvSpPr>
      <dsp:spPr>
        <a:xfrm>
          <a:off x="5613654" y="979980"/>
          <a:ext cx="2461021" cy="16250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Разнообразные методы обучения помогают вовлечь всех учащихся.</a:t>
          </a:r>
          <a:endParaRPr lang="ru-RU" sz="1600" kern="1200" dirty="0"/>
        </a:p>
      </dsp:txBody>
      <dsp:txXfrm>
        <a:off x="5613654" y="979980"/>
        <a:ext cx="2461021" cy="162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4A46C-A5C7-4793-8997-E0731B9F5481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8B14B-0582-4D25-A80E-FEF8F835E3E9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93308-A51E-4B4D-95EE-8208BA6F41F4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265EB-E194-4BA7-8225-CE5BC77D6DB5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A715A-C6DC-479A-A25C-45A684154B86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90CB-F893-4AE5-A4AC-E2F82DC299D8}">
      <dsp:nvSpPr>
        <dsp:cNvPr id="0" name=""/>
        <dsp:cNvSpPr/>
      </dsp:nvSpPr>
      <dsp:spPr>
        <a:xfrm>
          <a:off x="2775457" y="580738"/>
          <a:ext cx="3974084" cy="3974084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0D840-68AA-48A8-933B-47DBFDC297ED}">
      <dsp:nvSpPr>
        <dsp:cNvPr id="0" name=""/>
        <dsp:cNvSpPr/>
      </dsp:nvSpPr>
      <dsp:spPr>
        <a:xfrm>
          <a:off x="3870693" y="1675974"/>
          <a:ext cx="1783612" cy="1783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АДАПТАЦИЯ</a:t>
          </a:r>
          <a:endParaRPr lang="ru-RU" sz="1500" kern="1200" dirty="0"/>
        </a:p>
      </dsp:txBody>
      <dsp:txXfrm>
        <a:off x="4131897" y="1937178"/>
        <a:ext cx="1261204" cy="1261204"/>
      </dsp:txXfrm>
    </dsp:sp>
    <dsp:sp modelId="{7EE2606F-34DC-4C82-B976-BE97DEC98D70}">
      <dsp:nvSpPr>
        <dsp:cNvPr id="0" name=""/>
        <dsp:cNvSpPr/>
      </dsp:nvSpPr>
      <dsp:spPr>
        <a:xfrm>
          <a:off x="4138235" y="1421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НАВОДЯЩИЕ ВОПРОСЫ</a:t>
          </a:r>
          <a:endParaRPr lang="ru-RU" sz="900" kern="1200" dirty="0"/>
        </a:p>
      </dsp:txBody>
      <dsp:txXfrm>
        <a:off x="4321078" y="184264"/>
        <a:ext cx="882842" cy="882842"/>
      </dsp:txXfrm>
    </dsp:sp>
    <dsp:sp modelId="{A7F53C8D-7DED-4791-B5D7-7CDAD7A0694D}">
      <dsp:nvSpPr>
        <dsp:cNvPr id="0" name=""/>
        <dsp:cNvSpPr/>
      </dsp:nvSpPr>
      <dsp:spPr>
        <a:xfrm>
          <a:off x="5820139" y="972469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НАГЛЯДНОСТЬ</a:t>
          </a:r>
          <a:endParaRPr lang="ru-RU" sz="900" kern="1200" dirty="0"/>
        </a:p>
      </dsp:txBody>
      <dsp:txXfrm>
        <a:off x="6002982" y="1155312"/>
        <a:ext cx="882842" cy="882842"/>
      </dsp:txXfrm>
    </dsp:sp>
    <dsp:sp modelId="{FE561EAC-33EF-41E2-830F-840ED2CFFEC2}">
      <dsp:nvSpPr>
        <dsp:cNvPr id="0" name=""/>
        <dsp:cNvSpPr/>
      </dsp:nvSpPr>
      <dsp:spPr>
        <a:xfrm>
          <a:off x="5820139" y="2914564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ПРИЕМЫ, АЛГОРИТМЫ</a:t>
          </a:r>
          <a:endParaRPr lang="ru-RU" sz="900" kern="1200" dirty="0"/>
        </a:p>
      </dsp:txBody>
      <dsp:txXfrm>
        <a:off x="6002982" y="3097407"/>
        <a:ext cx="882842" cy="882842"/>
      </dsp:txXfrm>
    </dsp:sp>
    <dsp:sp modelId="{D99F07AD-34E2-44E7-900C-33574126B648}">
      <dsp:nvSpPr>
        <dsp:cNvPr id="0" name=""/>
        <dsp:cNvSpPr/>
      </dsp:nvSpPr>
      <dsp:spPr>
        <a:xfrm>
          <a:off x="4138235" y="3885612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ОБРАЗЦЫ РЕШЕНИЙ</a:t>
          </a:r>
        </a:p>
      </dsp:txBody>
      <dsp:txXfrm>
        <a:off x="4321078" y="4068455"/>
        <a:ext cx="882842" cy="882842"/>
      </dsp:txXfrm>
    </dsp:sp>
    <dsp:sp modelId="{E3D85C2B-6021-446B-8C89-A7A165A70970}">
      <dsp:nvSpPr>
        <dsp:cNvPr id="0" name=""/>
        <dsp:cNvSpPr/>
      </dsp:nvSpPr>
      <dsp:spPr>
        <a:xfrm>
          <a:off x="2456331" y="2914564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ПОСТЕПЕННОЕ УСЛОЖНЕНИЕ ЗАДАНИЙ</a:t>
          </a:r>
        </a:p>
      </dsp:txBody>
      <dsp:txXfrm>
        <a:off x="2639174" y="3097407"/>
        <a:ext cx="882842" cy="882842"/>
      </dsp:txXfrm>
    </dsp:sp>
    <dsp:sp modelId="{62A65C29-C94C-4A43-B3BB-80E435C87EF0}">
      <dsp:nvSpPr>
        <dsp:cNvPr id="0" name=""/>
        <dsp:cNvSpPr/>
      </dsp:nvSpPr>
      <dsp:spPr>
        <a:xfrm>
          <a:off x="2456331" y="972469"/>
          <a:ext cx="1248528" cy="124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НОВЫЙ МАТЕРИАЛ МАЛЫМИ ПОРЦИЯМИ</a:t>
          </a:r>
        </a:p>
      </dsp:txBody>
      <dsp:txXfrm>
        <a:off x="2639174" y="1155312"/>
        <a:ext cx="882842" cy="882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2EA63-6A55-40C2-B352-1EEC52321DB9}">
      <dsp:nvSpPr>
        <dsp:cNvPr id="0" name=""/>
        <dsp:cNvSpPr/>
      </dsp:nvSpPr>
      <dsp:spPr>
        <a:xfrm>
          <a:off x="516675" y="2440"/>
          <a:ext cx="7196248" cy="1077063"/>
        </a:xfrm>
        <a:prstGeom prst="roundRect">
          <a:avLst>
            <a:gd name="adj" fmla="val 10000"/>
          </a:avLst>
        </a:prstGeom>
        <a:noFill/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ИГРОВЫЕ ТЕХНОЛОГИИ, РАБОЧИЕ ЛИСТЫ, ПАМЯТКИ  ПРИ РАБОТЕ С ТЕКСТОМ, РАБОТА С ИСТОРИЧЕСКОЙ КАРТОЙ, КОРРЕКЦИОННЫЕ ЗАДАНИЯ:</a:t>
          </a:r>
          <a:endParaRPr lang="ru-RU" sz="1800" b="1" i="0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548221" y="33986"/>
        <a:ext cx="7133156" cy="1013971"/>
      </dsp:txXfrm>
    </dsp:sp>
    <dsp:sp modelId="{2BBB4E6D-AF45-4E73-AEE9-210D37A9FF5A}">
      <dsp:nvSpPr>
        <dsp:cNvPr id="0" name=""/>
        <dsp:cNvSpPr/>
      </dsp:nvSpPr>
      <dsp:spPr>
        <a:xfrm>
          <a:off x="1480835" y="1213628"/>
          <a:ext cx="741753" cy="7417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32F8-A9C9-49EA-AF3D-2AE4A4E7E608}">
      <dsp:nvSpPr>
        <dsp:cNvPr id="0" name=""/>
        <dsp:cNvSpPr/>
      </dsp:nvSpPr>
      <dsp:spPr>
        <a:xfrm>
          <a:off x="2267094" y="1213628"/>
          <a:ext cx="4534048" cy="741753"/>
        </a:xfrm>
        <a:prstGeom prst="roundRect">
          <a:avLst>
            <a:gd name="adj" fmla="val 16670"/>
          </a:avLst>
        </a:prstGeom>
        <a:noFill/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«Исключение понятий». «Перечень заглавий к тексту» «Выявление общих понятий»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310" y="1249844"/>
        <a:ext cx="4461616" cy="669321"/>
      </dsp:txXfrm>
    </dsp:sp>
    <dsp:sp modelId="{48DB9667-6A22-4EE6-B296-5D3B98944C22}">
      <dsp:nvSpPr>
        <dsp:cNvPr id="0" name=""/>
        <dsp:cNvSpPr/>
      </dsp:nvSpPr>
      <dsp:spPr>
        <a:xfrm>
          <a:off x="1480835" y="2044392"/>
          <a:ext cx="741753" cy="7417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3BC7-3B8A-441F-B35D-095368B988A2}">
      <dsp:nvSpPr>
        <dsp:cNvPr id="0" name=""/>
        <dsp:cNvSpPr/>
      </dsp:nvSpPr>
      <dsp:spPr>
        <a:xfrm>
          <a:off x="2267094" y="2044392"/>
          <a:ext cx="4534048" cy="741753"/>
        </a:xfrm>
        <a:prstGeom prst="roundRect">
          <a:avLst>
            <a:gd name="adj" fmla="val 16670"/>
          </a:avLst>
        </a:prstGeom>
        <a:noFill/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расположи в хронологической последовательности (исторические события даны непоследовательно)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310" y="2080608"/>
        <a:ext cx="4461616" cy="669321"/>
      </dsp:txXfrm>
    </dsp:sp>
    <dsp:sp modelId="{B0249C5E-15B5-4678-94E0-43B42FEF81EA}">
      <dsp:nvSpPr>
        <dsp:cNvPr id="0" name=""/>
        <dsp:cNvSpPr/>
      </dsp:nvSpPr>
      <dsp:spPr>
        <a:xfrm>
          <a:off x="1433834" y="2881944"/>
          <a:ext cx="776416" cy="8804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88AB8-2FEA-4D1B-9F0E-3A3891FA7C9B}">
      <dsp:nvSpPr>
        <dsp:cNvPr id="0" name=""/>
        <dsp:cNvSpPr/>
      </dsp:nvSpPr>
      <dsp:spPr>
        <a:xfrm>
          <a:off x="2196998" y="2944525"/>
          <a:ext cx="4604145" cy="741753"/>
        </a:xfrm>
        <a:prstGeom prst="roundRect">
          <a:avLst>
            <a:gd name="adj" fmla="val 16670"/>
          </a:avLst>
        </a:prstGeom>
        <a:noFill/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заполни пропуски (пропущены либо даты, либо события);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33214" y="2980741"/>
        <a:ext cx="4531713" cy="669321"/>
      </dsp:txXfrm>
    </dsp:sp>
    <dsp:sp modelId="{9DF991C3-9C91-4470-9E92-691BDE7F6D33}">
      <dsp:nvSpPr>
        <dsp:cNvPr id="0" name=""/>
        <dsp:cNvSpPr/>
      </dsp:nvSpPr>
      <dsp:spPr>
        <a:xfrm>
          <a:off x="1469030" y="3844659"/>
          <a:ext cx="765363" cy="7417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E1386-5F25-4096-AAFC-D16DC4C9090C}">
      <dsp:nvSpPr>
        <dsp:cNvPr id="0" name=""/>
        <dsp:cNvSpPr/>
      </dsp:nvSpPr>
      <dsp:spPr>
        <a:xfrm>
          <a:off x="2267094" y="3844659"/>
          <a:ext cx="4534048" cy="741753"/>
        </a:xfrm>
        <a:prstGeom prst="roundRect">
          <a:avLst>
            <a:gd name="adj" fmla="val 16670"/>
          </a:avLst>
        </a:prstGeom>
        <a:noFill/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соедини стрелками даты и события, расположенные вразброс, убери лишнее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310" y="3880875"/>
        <a:ext cx="4461616" cy="669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9604-9A2F-4B84-B5BA-BB810E0B2DB0}">
      <dsp:nvSpPr>
        <dsp:cNvPr id="0" name=""/>
        <dsp:cNvSpPr/>
      </dsp:nvSpPr>
      <dsp:spPr>
        <a:xfrm>
          <a:off x="640" y="0"/>
          <a:ext cx="2754696" cy="289560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Мотивация</a:t>
          </a:r>
          <a:endParaRPr lang="ru-RU" sz="1400" kern="1200" dirty="0"/>
        </a:p>
      </dsp:txBody>
      <dsp:txXfrm rot="16200000">
        <a:off x="-911086" y="911726"/>
        <a:ext cx="2374392" cy="550939"/>
      </dsp:txXfrm>
    </dsp:sp>
    <dsp:sp modelId="{16CC89D1-95A4-4DBC-9695-39F190200211}">
      <dsp:nvSpPr>
        <dsp:cNvPr id="0" name=""/>
        <dsp:cNvSpPr/>
      </dsp:nvSpPr>
      <dsp:spPr>
        <a:xfrm>
          <a:off x="551579" y="0"/>
          <a:ext cx="2052249" cy="2895600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мотивации к обучению.</a:t>
          </a:r>
          <a:endParaRPr lang="ru-RU" sz="1700" kern="1200" dirty="0"/>
        </a:p>
      </dsp:txBody>
      <dsp:txXfrm>
        <a:off x="551579" y="0"/>
        <a:ext cx="2052249" cy="2895600"/>
      </dsp:txXfrm>
    </dsp:sp>
    <dsp:sp modelId="{B0B55D27-17EA-4C5F-AFDD-63470F5473FB}">
      <dsp:nvSpPr>
        <dsp:cNvPr id="0" name=""/>
        <dsp:cNvSpPr/>
      </dsp:nvSpPr>
      <dsp:spPr>
        <a:xfrm>
          <a:off x="2851751" y="0"/>
          <a:ext cx="2754696" cy="289560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Информационная культура</a:t>
          </a:r>
          <a:endParaRPr lang="ru-RU" sz="1400" kern="1200" dirty="0"/>
        </a:p>
      </dsp:txBody>
      <dsp:txXfrm rot="16200000">
        <a:off x="1940025" y="911726"/>
        <a:ext cx="2374392" cy="550939"/>
      </dsp:txXfrm>
    </dsp:sp>
    <dsp:sp modelId="{DCF8BF7A-6483-4A64-AA1E-A931DA6346F3}">
      <dsp:nvSpPr>
        <dsp:cNvPr id="0" name=""/>
        <dsp:cNvSpPr/>
      </dsp:nvSpPr>
      <dsp:spPr>
        <a:xfrm rot="5400000">
          <a:off x="2652727" y="2276032"/>
          <a:ext cx="425594" cy="4132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24AB5-3B16-4CB1-8990-BF455EC0112B}">
      <dsp:nvSpPr>
        <dsp:cNvPr id="0" name=""/>
        <dsp:cNvSpPr/>
      </dsp:nvSpPr>
      <dsp:spPr>
        <a:xfrm>
          <a:off x="3402690" y="0"/>
          <a:ext cx="2052249" cy="2895600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информационной культуры.</a:t>
          </a:r>
          <a:endParaRPr lang="ru-RU" sz="1700" kern="1200" dirty="0"/>
        </a:p>
      </dsp:txBody>
      <dsp:txXfrm>
        <a:off x="3402690" y="0"/>
        <a:ext cx="2052249" cy="2895600"/>
      </dsp:txXfrm>
    </dsp:sp>
    <dsp:sp modelId="{E0514992-FE53-4A3E-8537-327F12B57BD1}">
      <dsp:nvSpPr>
        <dsp:cNvPr id="0" name=""/>
        <dsp:cNvSpPr/>
      </dsp:nvSpPr>
      <dsp:spPr>
        <a:xfrm>
          <a:off x="5702862" y="0"/>
          <a:ext cx="2754696" cy="289560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Учебные навыки</a:t>
          </a:r>
          <a:endParaRPr lang="ru-RU" sz="1400" kern="1200" dirty="0"/>
        </a:p>
      </dsp:txBody>
      <dsp:txXfrm rot="16200000">
        <a:off x="4791136" y="911726"/>
        <a:ext cx="2374392" cy="550939"/>
      </dsp:txXfrm>
    </dsp:sp>
    <dsp:sp modelId="{86F58954-77EF-449D-93F5-9C4F283D8DA6}">
      <dsp:nvSpPr>
        <dsp:cNvPr id="0" name=""/>
        <dsp:cNvSpPr/>
      </dsp:nvSpPr>
      <dsp:spPr>
        <a:xfrm rot="5400000">
          <a:off x="5503839" y="2276032"/>
          <a:ext cx="425594" cy="4132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4BBE6-5D9F-44F8-B2DA-BAEFA5975FE1}">
      <dsp:nvSpPr>
        <dsp:cNvPr id="0" name=""/>
        <dsp:cNvSpPr/>
      </dsp:nvSpPr>
      <dsp:spPr>
        <a:xfrm>
          <a:off x="6253802" y="0"/>
          <a:ext cx="2052249" cy="2895600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информационных и коммуникативных навыков.</a:t>
          </a:r>
          <a:endParaRPr lang="ru-RU" sz="1700" kern="1200" dirty="0"/>
        </a:p>
      </dsp:txBody>
      <dsp:txXfrm>
        <a:off x="6253802" y="0"/>
        <a:ext cx="2052249" cy="2895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DC685-169E-4542-A92F-58CC18A7FF32}">
      <dsp:nvSpPr>
        <dsp:cNvPr id="0" name=""/>
        <dsp:cNvSpPr/>
      </dsp:nvSpPr>
      <dsp:spPr>
        <a:xfrm>
          <a:off x="979773" y="410"/>
          <a:ext cx="1540640" cy="11148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>
        <a:off x="1537209" y="410"/>
        <a:ext cx="425769" cy="1114871"/>
      </dsp:txXfrm>
    </dsp:sp>
    <dsp:sp modelId="{A63081E7-C86A-4C13-BB06-1E471F343938}">
      <dsp:nvSpPr>
        <dsp:cNvPr id="0" name=""/>
        <dsp:cNvSpPr/>
      </dsp:nvSpPr>
      <dsp:spPr>
        <a:xfrm>
          <a:off x="2158081" y="95174"/>
          <a:ext cx="2066962" cy="92534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Образование</a:t>
          </a:r>
          <a:endParaRPr lang="ru-RU" sz="1300" kern="1200" dirty="0"/>
        </a:p>
      </dsp:txBody>
      <dsp:txXfrm>
        <a:off x="2620753" y="95174"/>
        <a:ext cx="1141619" cy="925343"/>
      </dsp:txXfrm>
    </dsp:sp>
    <dsp:sp modelId="{2AB45898-63BA-4205-A4D5-9B234EF4AC06}">
      <dsp:nvSpPr>
        <dsp:cNvPr id="0" name=""/>
        <dsp:cNvSpPr/>
      </dsp:nvSpPr>
      <dsp:spPr>
        <a:xfrm>
          <a:off x="3901173" y="95174"/>
          <a:ext cx="3297692" cy="925343"/>
        </a:xfrm>
        <a:prstGeom prst="chevron">
          <a:avLst/>
        </a:prstGeom>
        <a:solidFill>
          <a:schemeClr val="accent4">
            <a:tint val="40000"/>
            <a:alpha val="90000"/>
            <a:hueOff val="168138"/>
            <a:satOff val="-2473"/>
            <a:lumOff val="-271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168138"/>
              <a:satOff val="-2473"/>
              <a:lumOff val="-2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Качественное образование для всех детей.</a:t>
          </a:r>
          <a:endParaRPr lang="ru-RU" sz="1300" kern="1200" dirty="0"/>
        </a:p>
      </dsp:txBody>
      <dsp:txXfrm>
        <a:off x="4363845" y="95174"/>
        <a:ext cx="2372349" cy="925343"/>
      </dsp:txXfrm>
    </dsp:sp>
    <dsp:sp modelId="{C35CADFD-2563-4860-8F8B-2AFF5D2715FA}">
      <dsp:nvSpPr>
        <dsp:cNvPr id="0" name=""/>
        <dsp:cNvSpPr/>
      </dsp:nvSpPr>
      <dsp:spPr>
        <a:xfrm>
          <a:off x="979773" y="1271364"/>
          <a:ext cx="1476507" cy="1114871"/>
        </a:xfrm>
        <a:prstGeom prst="chevron">
          <a:avLst/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>
        <a:off x="1537209" y="1271364"/>
        <a:ext cx="361636" cy="1114871"/>
      </dsp:txXfrm>
    </dsp:sp>
    <dsp:sp modelId="{663F0012-BE20-4EBA-B539-F52CFE516C84}">
      <dsp:nvSpPr>
        <dsp:cNvPr id="0" name=""/>
        <dsp:cNvSpPr/>
      </dsp:nvSpPr>
      <dsp:spPr>
        <a:xfrm>
          <a:off x="2093948" y="1366128"/>
          <a:ext cx="2313358" cy="925343"/>
        </a:xfrm>
        <a:prstGeom prst="chevron">
          <a:avLst/>
        </a:prstGeom>
        <a:solidFill>
          <a:schemeClr val="accent4">
            <a:tint val="40000"/>
            <a:alpha val="90000"/>
            <a:hueOff val="336275"/>
            <a:satOff val="-4946"/>
            <a:lumOff val="-542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336275"/>
              <a:satOff val="-4946"/>
              <a:lumOff val="-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Интеграция</a:t>
          </a:r>
          <a:endParaRPr lang="ru-RU" sz="1300" kern="1200" dirty="0"/>
        </a:p>
      </dsp:txBody>
      <dsp:txXfrm>
        <a:off x="2556620" y="1366128"/>
        <a:ext cx="1388015" cy="925343"/>
      </dsp:txXfrm>
    </dsp:sp>
    <dsp:sp modelId="{0E49D66C-6AF9-4518-8FC7-931ABA77AB91}">
      <dsp:nvSpPr>
        <dsp:cNvPr id="0" name=""/>
        <dsp:cNvSpPr/>
      </dsp:nvSpPr>
      <dsp:spPr>
        <a:xfrm>
          <a:off x="4083436" y="1366128"/>
          <a:ext cx="3318790" cy="925343"/>
        </a:xfrm>
        <a:prstGeom prst="chevron">
          <a:avLst/>
        </a:prstGeom>
        <a:solidFill>
          <a:schemeClr val="accent4">
            <a:tint val="40000"/>
            <a:alpha val="90000"/>
            <a:hueOff val="504413"/>
            <a:satOff val="-7419"/>
            <a:lumOff val="-812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504413"/>
              <a:satOff val="-7419"/>
              <a:lumOff val="-8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Успешная интеграция в общество.</a:t>
          </a:r>
          <a:endParaRPr lang="ru-RU" sz="1300" kern="1200" dirty="0"/>
        </a:p>
      </dsp:txBody>
      <dsp:txXfrm>
        <a:off x="4546108" y="1366128"/>
        <a:ext cx="2393447" cy="925343"/>
      </dsp:txXfrm>
    </dsp:sp>
    <dsp:sp modelId="{E3D90F2A-B6CA-41BA-BBE7-19EDE5C12386}">
      <dsp:nvSpPr>
        <dsp:cNvPr id="0" name=""/>
        <dsp:cNvSpPr/>
      </dsp:nvSpPr>
      <dsp:spPr>
        <a:xfrm>
          <a:off x="979773" y="2542317"/>
          <a:ext cx="1599701" cy="1114871"/>
        </a:xfrm>
        <a:prstGeom prst="chevron">
          <a:avLst/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>
        <a:off x="1537209" y="2542317"/>
        <a:ext cx="484830" cy="1114871"/>
      </dsp:txXfrm>
    </dsp:sp>
    <dsp:sp modelId="{BFDAB4B7-ABCF-4083-AEF9-38E5085C3F48}">
      <dsp:nvSpPr>
        <dsp:cNvPr id="0" name=""/>
        <dsp:cNvSpPr/>
      </dsp:nvSpPr>
      <dsp:spPr>
        <a:xfrm>
          <a:off x="2217141" y="2637081"/>
          <a:ext cx="2313358" cy="925343"/>
        </a:xfrm>
        <a:prstGeom prst="chevron">
          <a:avLst/>
        </a:prstGeom>
        <a:solidFill>
          <a:schemeClr val="accent4">
            <a:tint val="40000"/>
            <a:alpha val="90000"/>
            <a:hueOff val="672551"/>
            <a:satOff val="-9892"/>
            <a:lumOff val="-1083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672551"/>
              <a:satOff val="-9892"/>
              <a:lumOff val="-1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Развитие</a:t>
          </a:r>
          <a:endParaRPr lang="ru-RU" sz="1300" kern="1200" dirty="0"/>
        </a:p>
      </dsp:txBody>
      <dsp:txXfrm>
        <a:off x="2679813" y="2637081"/>
        <a:ext cx="1388015" cy="925343"/>
      </dsp:txXfrm>
    </dsp:sp>
    <dsp:sp modelId="{240993E0-ED32-4DA4-BCBF-C82A7D4484E3}">
      <dsp:nvSpPr>
        <dsp:cNvPr id="0" name=""/>
        <dsp:cNvSpPr/>
      </dsp:nvSpPr>
      <dsp:spPr>
        <a:xfrm>
          <a:off x="4206629" y="2637081"/>
          <a:ext cx="3176171" cy="925343"/>
        </a:xfrm>
        <a:prstGeom prst="chevron">
          <a:avLst/>
        </a:prstGeom>
        <a:solidFill>
          <a:schemeClr val="accent4">
            <a:tint val="40000"/>
            <a:alpha val="90000"/>
            <a:hueOff val="840688"/>
            <a:satOff val="-12365"/>
            <a:lumOff val="-1354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840688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потенциала каждого ребенка.</a:t>
          </a:r>
          <a:endParaRPr lang="ru-RU" sz="1300" kern="1200" dirty="0"/>
        </a:p>
      </dsp:txBody>
      <dsp:txXfrm>
        <a:off x="4669301" y="2637081"/>
        <a:ext cx="2250828" cy="92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4800600" cy="441960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Инклюзивное  обучение на уроках истории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44" y="1285860"/>
            <a:ext cx="3667156" cy="40719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334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FFFF00"/>
                </a:solidFill>
              </a:rPr>
              <a:t>Шильдебаева</a:t>
            </a:r>
            <a:r>
              <a:rPr lang="ru-RU" sz="1600" b="1" i="1" dirty="0" smtClean="0">
                <a:solidFill>
                  <a:srgbClr val="FFFF00"/>
                </a:solidFill>
              </a:rPr>
              <a:t> А.Д., учитель истории,   КГУ «Общеобразовательная школа №12     отдела образования г. Рудного» УОАКО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2057401"/>
            <a:ext cx="8686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Преимущества цифровых ресурсов</a:t>
            </a:r>
          </a:p>
          <a:p>
            <a:r>
              <a:rPr lang="ru-RU" dirty="0" smtClean="0"/>
              <a:t>Цифровые ресурсы сокращают время на изучение материала, повышают мотивацию к обучению и формируют информационную культуру. Они способствуют развитию информационных и коммуникативных навыков, а также быстрому формированию универсальных учебных действий. Цифровые платформы не заменяют учителя, но меняют характер образовательной деятельности.</a:t>
            </a:r>
          </a:p>
        </p:txBody>
      </p:sp>
      <p:pic>
        <p:nvPicPr>
          <p:cNvPr id="32770" name="Picture 2" descr="https://avatars.mds.yandex.net/i?id=6e83a6f133a8f19b4bdf8eff76c8f164d05fb613-63570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43702" cy="20574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33400" y="3733800"/>
          <a:ext cx="8458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7aa0cffd32af061609450cd6d500b1267a880406-1281673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52"/>
            <a:ext cx="57388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214554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Online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Test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Pad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— бесплатный сервис для создания тестов с автоматической проверкой. Она позволяет составлять различные тестовые задания: с одиночным или множественным выбором, свободными ответами, на установление последовательности и т.д. Всего сервис предлагает 17 типов тестов для любых учебных задач. Кроме тестов в </a:t>
            </a:r>
            <a:r>
              <a:rPr lang="ru-RU" dirty="0" err="1"/>
              <a:t>Online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Pad</a:t>
            </a:r>
            <a:r>
              <a:rPr lang="ru-RU" dirty="0"/>
              <a:t> есть возможность создавать опросы, кроссворды и диалоговые тренажеры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 смешанном и дистанционном обучении нередко используют интерактивные упражнения — чтобы вовлечь учащихся в тему занятия и быстро проверить их знания, для разминки и закрепления изученного. Для создания таких упражнений есть специальные сервисы-конструкторы, и один из самых популярных среди них 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u="sng" dirty="0" err="1">
                <a:solidFill>
                  <a:schemeClr val="bg2">
                    <a:lumMod val="10000"/>
                  </a:schemeClr>
                </a:solidFill>
                <a:hlinkClick r:id="rId3"/>
              </a:rPr>
              <a:t>LearningApps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тестов в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Google Forms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/>
              <a:t>виртуальные путешествия в исторические музеи мира и прочее.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4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62400" y="685800"/>
            <a:ext cx="4724400" cy="56388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рограмма </a:t>
            </a:r>
            <a:r>
              <a:rPr lang="ru-RU" dirty="0" err="1" smtClean="0">
                <a:solidFill>
                  <a:srgbClr val="002060"/>
                </a:solidFill>
              </a:rPr>
              <a:t>BilimLand</a:t>
            </a:r>
            <a:r>
              <a:rPr lang="ru-RU" dirty="0" smtClean="0">
                <a:solidFill>
                  <a:srgbClr val="002060"/>
                </a:solidFill>
              </a:rPr>
              <a:t> обучения включает в себя специальные инклюзивные курсы.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Этот курс предназначен для детей, которым требуется больше внимания при обучении. </a:t>
            </a:r>
            <a:r>
              <a:rPr lang="ru-RU" dirty="0" err="1" smtClean="0">
                <a:solidFill>
                  <a:srgbClr val="002060"/>
                </a:solidFill>
              </a:rPr>
              <a:t>Bilimland</a:t>
            </a:r>
            <a:r>
              <a:rPr lang="ru-RU" dirty="0" smtClean="0">
                <a:solidFill>
                  <a:srgbClr val="002060"/>
                </a:solidFill>
              </a:rPr>
              <a:t> - это обучающая система, удобная для детей и родителей.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Этот мультимедийный цифровой комплекс представляет собой уникальную учебную программу для детей школьного возраста с ограниченными возможностями здоровья, которые занимаются образовательной и оздоровительной деятельностью.</a:t>
            </a:r>
          </a:p>
        </p:txBody>
      </p:sp>
      <p:pic>
        <p:nvPicPr>
          <p:cNvPr id="33794" name="Picture 2" descr="BilimLand&quot; Платформы/ Платформа &quot;BilimLand&quot; » №170 жалпы білім беретін мекте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148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9718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143000"/>
            <a:ext cx="8458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Инклюзивное образование – важный шаг к созданию общества равных возможностей. Оно позволяет детям с особыми потребностями получить качественное образование, развить свой потенциал и стать полноценными членами общества. Внедрение инклюзивного обучения способствует воспитанию толерантности и взаимопонимания.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2667000"/>
          </a:xfrm>
        </p:spPr>
        <p:txBody>
          <a:bodyPr/>
          <a:lstStyle/>
          <a:p>
            <a:pPr algn="ctr"/>
            <a:r>
              <a:rPr lang="ru-RU" dirty="0" smtClean="0"/>
              <a:t>Инклюзивное </a:t>
            </a:r>
            <a:r>
              <a:rPr lang="ru-RU" dirty="0" err="1" smtClean="0"/>
              <a:t>обучение-определяет</a:t>
            </a:r>
            <a:r>
              <a:rPr lang="ru-RU" dirty="0" smtClean="0"/>
              <a:t> равные права детей и позволяет участвовать в деятельности </a:t>
            </a:r>
            <a:r>
              <a:rPr lang="ru-RU" dirty="0" err="1" smtClean="0"/>
              <a:t>коллектива.Инклюзивное</a:t>
            </a:r>
            <a:r>
              <a:rPr lang="ru-RU" dirty="0" smtClean="0"/>
              <a:t> </a:t>
            </a:r>
            <a:r>
              <a:rPr lang="ru-RU" dirty="0" err="1" smtClean="0"/>
              <a:t>обучение-позволяет</a:t>
            </a:r>
            <a:r>
              <a:rPr lang="ru-RU" dirty="0" smtClean="0"/>
              <a:t> развивать способности, необходимые для общения с людьми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3505200"/>
            <a:ext cx="3352800" cy="304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Цель работы</a:t>
            </a:r>
            <a:r>
              <a:rPr lang="ru-RU" i="1" dirty="0" smtClean="0">
                <a:solidFill>
                  <a:srgbClr val="002060"/>
                </a:solidFill>
              </a:rPr>
              <a:t>: Определение особенностей инклюзивного обучения на уроках истории для учащихся с особыми образовательными потребностями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6800" y="3581400"/>
            <a:ext cx="3505200" cy="297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- Определение теоретико-методических основ инклюзивного образования;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- Определение путей реализации инклюзивного образования в школьных организациях.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5562600" cy="210007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Инклюзивное обучение основано на идеологии </a:t>
            </a:r>
            <a:r>
              <a:rPr lang="ru-RU" dirty="0" err="1" smtClean="0">
                <a:solidFill>
                  <a:srgbClr val="002060"/>
                </a:solidFill>
              </a:rPr>
              <a:t>недискриминации</a:t>
            </a:r>
            <a:r>
              <a:rPr lang="ru-RU" dirty="0" smtClean="0">
                <a:solidFill>
                  <a:srgbClr val="002060"/>
                </a:solidFill>
              </a:rPr>
              <a:t>, обеспечивая равные права и возможности всем детям, включая детей с особыми потребностями. Оно способствует их успешной интеграции в образовательный процесс и социальную адаптацию. Инклюзивное образование закреплено в законодательстве Республики Казахстан.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Суть инклюзивного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3505200"/>
            <a:ext cx="5562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Равные права</a:t>
            </a:r>
          </a:p>
          <a:p>
            <a:r>
              <a:rPr lang="ru-RU" dirty="0" smtClean="0"/>
              <a:t>Все дети имеют право на образование и участие в жизни коллектива.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4495800"/>
            <a:ext cx="5562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Особые условия</a:t>
            </a:r>
          </a:p>
          <a:p>
            <a:r>
              <a:rPr lang="ru-RU" dirty="0" smtClean="0"/>
              <a:t>Для детей с особыми потребностями создаются специальные условия обучения.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5562600"/>
            <a:ext cx="5562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Социальная адаптация</a:t>
            </a:r>
          </a:p>
          <a:p>
            <a:r>
              <a:rPr lang="ru-RU" dirty="0" smtClean="0"/>
              <a:t>Инклюзия способствует социальной адаптации детей с ограниченными возможностями.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r="53000" b="33333"/>
          <a:stretch>
            <a:fillRect/>
          </a:stretch>
        </p:blipFill>
        <p:spPr bwMode="auto">
          <a:xfrm>
            <a:off x="6096000" y="1500174"/>
            <a:ext cx="30480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Инклюзивное обучение: важность и преимущества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4109" y="1295400"/>
            <a:ext cx="8229600" cy="2362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Предмет история имеет коррекционно-образовательное значение для детей с особенностями развития, расширяя их кругозор и формируя гражданственность. Однако, эти учащиеся могут сталкиваться с трудностями в изучении истории. Применение разнообразных методов и форм обучения помогает вовлечь весь класс в учебный процесс.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Уроки истории для детей с особо </a:t>
            </a:r>
            <a:r>
              <a:rPr lang="ru-RU" dirty="0" err="1" smtClean="0"/>
              <a:t>образоватеьными</a:t>
            </a:r>
            <a:r>
              <a:rPr lang="ru-RU" dirty="0" smtClean="0"/>
              <a:t> потребностями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09600" y="33528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0229724"/>
              </p:ext>
            </p:extLst>
          </p:nvPr>
        </p:nvGraphicFramePr>
        <p:xfrm>
          <a:off x="-381000" y="1417638"/>
          <a:ext cx="9525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Особенности обучения детей с</a:t>
            </a:r>
            <a:r>
              <a:rPr lang="ru-RU" sz="3200" dirty="0"/>
              <a:t> </a:t>
            </a:r>
            <a:r>
              <a:rPr lang="ru-RU" sz="3200" dirty="0" smtClean="0"/>
              <a:t> особыми образовательными </a:t>
            </a:r>
            <a:r>
              <a:rPr lang="ru-RU" sz="3200" dirty="0"/>
              <a:t>потребностями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9332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504163"/>
              </p:ext>
            </p:extLst>
          </p:nvPr>
        </p:nvGraphicFramePr>
        <p:xfrm>
          <a:off x="457200" y="1417638"/>
          <a:ext cx="8229600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задания предстают в форме коррекционных упражнений на доступном для учащихся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899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5200" y="1481329"/>
            <a:ext cx="5181600" cy="18714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Успешная инклюзия требует создания адаптивной среды и подготовки педагогов к работе с детьми с особыми потребностями. Учителя должны уметь выявлять аномальные состояния у детей и применять соответствующие методы обучения. Важным аспектом является преодоление негативного отношения общества к детям с ОВЗ.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Адаптивная среда и подготовка педагогов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38600" y="3581400"/>
            <a:ext cx="4800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Поддержка</a:t>
            </a:r>
          </a:p>
          <a:p>
            <a:r>
              <a:rPr lang="ru-RU" dirty="0" smtClean="0"/>
              <a:t>Создание поддерживающей и понимающей среды для детей с ООП.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8600" y="4648200"/>
            <a:ext cx="4800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Обучение</a:t>
            </a:r>
          </a:p>
          <a:p>
            <a:r>
              <a:rPr lang="ru-RU" dirty="0" smtClean="0"/>
              <a:t>Подготовка педагогов к работе с детьми с особыми потребностями.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38600" y="5791200"/>
            <a:ext cx="4800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Осведомленность</a:t>
            </a:r>
          </a:p>
          <a:p>
            <a:r>
              <a:rPr lang="ru-RU" dirty="0" smtClean="0"/>
              <a:t>Преодоление негативного отношения общества к детям с ООП.</a:t>
            </a: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8511" t="3333" r="6383" b="14444"/>
          <a:stretch>
            <a:fillRect/>
          </a:stretch>
        </p:blipFill>
        <p:spPr bwMode="auto">
          <a:xfrm>
            <a:off x="285720" y="2428868"/>
            <a:ext cx="3428992" cy="207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Использование цифровых ресурсов и платформ, таких как </a:t>
            </a:r>
            <a:r>
              <a:rPr lang="ru-RU" dirty="0" err="1" smtClean="0"/>
              <a:t>BilimLand</a:t>
            </a:r>
            <a:r>
              <a:rPr lang="ru-RU" dirty="0" smtClean="0"/>
              <a:t>, эффективно в инклюзивном образовании. Они позволяют персонализировать обучение, адаптировать задания под потребности каждого ребенка и повысить мотивацию к учебе. Интерактивные задания, подсказки и различные формы работы способствуют лучшему усвоению материала.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Цифровые ресурсы на уроках истории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746" name="Picture 2" descr="Цифровые образовательные ресурсы - Онлайн тест | Online Test 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857520" cy="2381250"/>
          </a:xfrm>
          <a:prstGeom prst="rect">
            <a:avLst/>
          </a:prstGeom>
          <a:noFill/>
        </p:spPr>
      </p:pic>
      <p:pic>
        <p:nvPicPr>
          <p:cNvPr id="31748" name="Picture 4" descr="Электронные образовательные ресур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3962400" cy="25146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" y="5105400"/>
            <a:ext cx="37338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Интерактивность</a:t>
            </a:r>
          </a:p>
          <a:p>
            <a:r>
              <a:rPr lang="ru-RU" sz="1600" dirty="0" smtClean="0"/>
              <a:t>Интерактивные задания и упражнения делают обучение более увлекательным.</a:t>
            </a:r>
          </a:p>
          <a:p>
            <a:pPr algn="ctr"/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5400" y="5029200"/>
            <a:ext cx="35814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 smtClean="0"/>
              <a:t>Персонализация</a:t>
            </a:r>
            <a:endParaRPr lang="ru-RU" sz="1600" b="1" dirty="0" smtClean="0"/>
          </a:p>
          <a:p>
            <a:r>
              <a:rPr lang="ru-RU" sz="1600" dirty="0" smtClean="0"/>
              <a:t>Цифровые платформы позволяют адаптировать обучение под индивидуальные потребности.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767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Инклюзивное  обучение на уроках истории</vt:lpstr>
      <vt:lpstr>Слайд 2</vt:lpstr>
      <vt:lpstr>Суть инклюзивного обучения</vt:lpstr>
      <vt:lpstr>Инклюзивное обучение: важность и преимущества</vt:lpstr>
      <vt:lpstr>Уроки истории для детей с особо образоватеьными потребностями</vt:lpstr>
      <vt:lpstr>Особенности обучения детей с  особыми образовательными потребностями</vt:lpstr>
      <vt:lpstr>Дидактические задания предстают в форме коррекционных упражнений на доступном для учащихся уровне.</vt:lpstr>
      <vt:lpstr>Адаптивная среда и подготовка педагогов</vt:lpstr>
      <vt:lpstr>Цифровые ресурсы на уроках истории</vt:lpstr>
      <vt:lpstr>Слайд 10</vt:lpstr>
      <vt:lpstr>Слайд 11</vt:lpstr>
      <vt:lpstr>Слайд 12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 обучение на уроках истории</dc:title>
  <dc:creator>User</dc:creator>
  <cp:lastModifiedBy>O-N</cp:lastModifiedBy>
  <cp:revision>19</cp:revision>
  <dcterms:created xsi:type="dcterms:W3CDTF">2024-10-21T18:10:49Z</dcterms:created>
  <dcterms:modified xsi:type="dcterms:W3CDTF">2024-11-09T08:40:05Z</dcterms:modified>
</cp:coreProperties>
</file>